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13" r:id="rId2"/>
  </p:sldMasterIdLst>
  <p:notesMasterIdLst>
    <p:notesMasterId r:id="rId24"/>
  </p:notesMasterIdLst>
  <p:handoutMasterIdLst>
    <p:handoutMasterId r:id="rId25"/>
  </p:handoutMasterIdLst>
  <p:sldIdLst>
    <p:sldId id="257" r:id="rId3"/>
    <p:sldId id="299" r:id="rId4"/>
    <p:sldId id="300" r:id="rId5"/>
    <p:sldId id="301" r:id="rId6"/>
    <p:sldId id="302" r:id="rId7"/>
    <p:sldId id="303" r:id="rId8"/>
    <p:sldId id="304" r:id="rId9"/>
    <p:sldId id="305" r:id="rId10"/>
    <p:sldId id="306" r:id="rId11"/>
    <p:sldId id="307" r:id="rId12"/>
    <p:sldId id="308" r:id="rId13"/>
    <p:sldId id="316" r:id="rId14"/>
    <p:sldId id="317" r:id="rId15"/>
    <p:sldId id="310" r:id="rId16"/>
    <p:sldId id="311" r:id="rId17"/>
    <p:sldId id="312" r:id="rId18"/>
    <p:sldId id="296" r:id="rId19"/>
    <p:sldId id="298" r:id="rId20"/>
    <p:sldId id="259" r:id="rId21"/>
    <p:sldId id="260" r:id="rId22"/>
    <p:sldId id="264" r:id="rId23"/>
  </p:sldIdLst>
  <p:sldSz cx="12192000" cy="6858000"/>
  <p:notesSz cx="6858000" cy="994568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50" autoAdjust="0"/>
    <p:restoredTop sz="93827" autoAdjust="0"/>
  </p:normalViewPr>
  <p:slideViewPr>
    <p:cSldViewPr snapToGrid="0">
      <p:cViewPr varScale="1">
        <p:scale>
          <a:sx n="65" d="100"/>
          <a:sy n="65" d="100"/>
        </p:scale>
        <p:origin x="-80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692"/>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96692"/>
          </a:xfrm>
          <a:prstGeom prst="rect">
            <a:avLst/>
          </a:prstGeom>
        </p:spPr>
        <p:txBody>
          <a:bodyPr vert="horz" lIns="91440" tIns="45720" rIns="91440" bIns="45720" rtlCol="0"/>
          <a:lstStyle>
            <a:lvl1pPr algn="r">
              <a:defRPr sz="1200"/>
            </a:lvl1pPr>
          </a:lstStyle>
          <a:p>
            <a:fld id="{8EF89085-3CBB-44FF-8175-169E3C1731E8}" type="datetimeFigureOut">
              <a:rPr lang="id-ID" smtClean="0"/>
              <a:t>23/11/2015</a:t>
            </a:fld>
            <a:endParaRPr lang="id-ID"/>
          </a:p>
        </p:txBody>
      </p:sp>
      <p:sp>
        <p:nvSpPr>
          <p:cNvPr id="4" name="Footer Placeholder 3"/>
          <p:cNvSpPr>
            <a:spLocks noGrp="1"/>
          </p:cNvSpPr>
          <p:nvPr>
            <p:ph type="ftr" sz="quarter" idx="2"/>
          </p:nvPr>
        </p:nvSpPr>
        <p:spPr>
          <a:xfrm>
            <a:off x="0" y="9447302"/>
            <a:ext cx="2971800" cy="496691"/>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9447302"/>
            <a:ext cx="2971800" cy="496691"/>
          </a:xfrm>
          <a:prstGeom prst="rect">
            <a:avLst/>
          </a:prstGeom>
        </p:spPr>
        <p:txBody>
          <a:bodyPr vert="horz" lIns="91440" tIns="45720" rIns="91440" bIns="45720" rtlCol="0" anchor="b"/>
          <a:lstStyle>
            <a:lvl1pPr algn="r">
              <a:defRPr sz="1200"/>
            </a:lvl1pPr>
          </a:lstStyle>
          <a:p>
            <a:fld id="{FB76D2C8-73E4-4299-B19D-5267D4630735}" type="slidenum">
              <a:rPr lang="id-ID" smtClean="0"/>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1A22DA8C-ED1B-4C9D-944E-EC11CEC07453}" type="datetimeFigureOut">
              <a:rPr lang="id-ID" smtClean="0"/>
              <a:pPr/>
              <a:t>23/11/2015</a:t>
            </a:fld>
            <a:endParaRPr lang="id-ID"/>
          </a:p>
        </p:txBody>
      </p:sp>
      <p:sp>
        <p:nvSpPr>
          <p:cNvPr id="4" name="Slide Image Placeholder 3"/>
          <p:cNvSpPr>
            <a:spLocks noGrp="1" noRot="1" noChangeAspect="1"/>
          </p:cNvSpPr>
          <p:nvPr>
            <p:ph type="sldImg" idx="2"/>
          </p:nvPr>
        </p:nvSpPr>
        <p:spPr>
          <a:xfrm>
            <a:off x="446088" y="1243013"/>
            <a:ext cx="5965825" cy="335597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AB1C9D03-50CC-4126-8DCA-6E36A1BA441E}" type="slidenum">
              <a:rPr lang="id-ID" smtClean="0"/>
              <a:pPr/>
              <a:t>‹#›</a:t>
            </a:fld>
            <a:endParaRPr lang="id-ID"/>
          </a:p>
        </p:txBody>
      </p:sp>
    </p:spTree>
    <p:extLst>
      <p:ext uri="{BB962C8B-B14F-4D97-AF65-F5344CB8AC3E}">
        <p14:creationId xmlns="" xmlns:p14="http://schemas.microsoft.com/office/powerpoint/2010/main" val="415055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 y="758825"/>
            <a:ext cx="6751638" cy="3798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690455-E9AA-42EC-944B-01554F4AA92E}" type="slidenum">
              <a:rPr lang="en-US" smtClean="0"/>
              <a:pPr/>
              <a:t>1</a:t>
            </a:fld>
            <a:endParaRPr lang="en-US" dirty="0"/>
          </a:p>
        </p:txBody>
      </p:sp>
    </p:spTree>
    <p:extLst>
      <p:ext uri="{BB962C8B-B14F-4D97-AF65-F5344CB8AC3E}">
        <p14:creationId xmlns="" xmlns:p14="http://schemas.microsoft.com/office/powerpoint/2010/main" val="91848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AB1C9D03-50CC-4126-8DCA-6E36A1BA441E}" type="slidenum">
              <a:rPr lang="id-ID" smtClean="0"/>
              <a:pPr/>
              <a:t>2</a:t>
            </a:fld>
            <a:endParaRPr lang="id-ID"/>
          </a:p>
        </p:txBody>
      </p:sp>
    </p:spTree>
    <p:extLst>
      <p:ext uri="{BB962C8B-B14F-4D97-AF65-F5344CB8AC3E}">
        <p14:creationId xmlns="" xmlns:p14="http://schemas.microsoft.com/office/powerpoint/2010/main" val="5639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 xmlns:p14="http://schemas.microsoft.com/office/powerpoint/2010/main" val="175435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AB1C9D03-50CC-4126-8DCA-6E36A1BA441E}" type="slidenum">
              <a:rPr lang="id-ID" smtClean="0"/>
              <a:pPr/>
              <a:t>17</a:t>
            </a:fld>
            <a:endParaRPr lang="id-ID"/>
          </a:p>
        </p:txBody>
      </p:sp>
    </p:spTree>
    <p:extLst>
      <p:ext uri="{BB962C8B-B14F-4D97-AF65-F5344CB8AC3E}">
        <p14:creationId xmlns="" xmlns:p14="http://schemas.microsoft.com/office/powerpoint/2010/main" val="330906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AB1C9D03-50CC-4126-8DCA-6E36A1BA441E}" type="slidenum">
              <a:rPr lang="id-ID" smtClean="0"/>
              <a:pPr/>
              <a:t>18</a:t>
            </a:fld>
            <a:endParaRPr lang="id-ID"/>
          </a:p>
        </p:txBody>
      </p:sp>
    </p:spTree>
    <p:extLst>
      <p:ext uri="{BB962C8B-B14F-4D97-AF65-F5344CB8AC3E}">
        <p14:creationId xmlns="" xmlns:p14="http://schemas.microsoft.com/office/powerpoint/2010/main" val="113371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AB1C9D03-50CC-4126-8DCA-6E36A1BA441E}" type="slidenum">
              <a:rPr lang="id-ID" smtClean="0"/>
              <a:pPr/>
              <a:t>19</a:t>
            </a:fld>
            <a:endParaRPr lang="id-ID"/>
          </a:p>
        </p:txBody>
      </p:sp>
    </p:spTree>
    <p:extLst>
      <p:ext uri="{BB962C8B-B14F-4D97-AF65-F5344CB8AC3E}">
        <p14:creationId xmlns="" xmlns:p14="http://schemas.microsoft.com/office/powerpoint/2010/main" val="204417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AB1C9D03-50CC-4126-8DCA-6E36A1BA441E}" type="slidenum">
              <a:rPr lang="id-ID" smtClean="0"/>
              <a:pPr/>
              <a:t>20</a:t>
            </a:fld>
            <a:endParaRPr lang="id-ID"/>
          </a:p>
        </p:txBody>
      </p:sp>
    </p:spTree>
    <p:extLst>
      <p:ext uri="{BB962C8B-B14F-4D97-AF65-F5344CB8AC3E}">
        <p14:creationId xmlns="" xmlns:p14="http://schemas.microsoft.com/office/powerpoint/2010/main" val="155784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AB1C9D03-50CC-4126-8DCA-6E36A1BA441E}" type="slidenum">
              <a:rPr lang="id-ID" smtClean="0"/>
              <a:pPr/>
              <a:t>21</a:t>
            </a:fld>
            <a:endParaRPr lang="id-ID"/>
          </a:p>
        </p:txBody>
      </p:sp>
    </p:spTree>
    <p:extLst>
      <p:ext uri="{BB962C8B-B14F-4D97-AF65-F5344CB8AC3E}">
        <p14:creationId xmlns="" xmlns:p14="http://schemas.microsoft.com/office/powerpoint/2010/main" val="389364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69AC6E-5950-4545-8432-6C33ED5B85F5}"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184162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B58DA-E3C0-473C-ABF7-52BDCE6E0D9A}"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379302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76841-F5B4-4A08-A471-11546676CA6C}"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C80D84-0E38-4EBD-B8EE-09E383D670F8}" type="slidenum">
              <a:rPr lang="id-ID" smtClean="0"/>
              <a:pPr/>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414310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C41440-3BF3-4BDB-BF63-6F28C6C753A9}"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24459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FF2A5-88A7-4F2E-92CC-5E6C742A2840}"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C80D84-0E38-4EBD-B8EE-09E383D670F8}" type="slidenum">
              <a:rPr lang="id-ID" smtClean="0"/>
              <a:pPr/>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38459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8FCF3-6427-47E4-B863-4E9418DCD458}"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317060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6EB3D-3DEB-4C68-81A3-6B90F7330BD0}"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424296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67EF81-9757-4BED-B46A-FE87A472DC3C}"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192882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69AC6E-5950-4545-8432-6C33ED5B85F5}" type="datetime1">
              <a:rPr lang="id-ID" smtClean="0">
                <a:solidFill>
                  <a:prstClr val="black">
                    <a:tint val="75000"/>
                  </a:prstClr>
                </a:solidFill>
              </a:rPr>
              <a:pPr/>
              <a:t>23/11/2015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2347822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382F8A-B1F6-4513-BB7B-25953240A5A4}" type="datetime1">
              <a:rPr lang="id-ID" smtClean="0">
                <a:solidFill>
                  <a:prstClr val="black">
                    <a:tint val="75000"/>
                  </a:prstClr>
                </a:solidFill>
              </a:rPr>
              <a:pPr/>
              <a:t>23/11/2015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1667907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C6603-7783-488E-87CE-AFE53371E9D4}" type="datetime1">
              <a:rPr lang="id-ID" smtClean="0">
                <a:solidFill>
                  <a:prstClr val="black">
                    <a:tint val="75000"/>
                  </a:prstClr>
                </a:solidFill>
              </a:rPr>
              <a:pPr/>
              <a:t>23/11/2015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365489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382F8A-B1F6-4513-BB7B-25953240A5A4}"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3442651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5CA0DC-8DF5-494D-8ADC-C508DDA87218}" type="datetime1">
              <a:rPr lang="id-ID" smtClean="0">
                <a:solidFill>
                  <a:prstClr val="black">
                    <a:tint val="75000"/>
                  </a:prstClr>
                </a:solidFill>
              </a:rPr>
              <a:pPr/>
              <a:t>23/11/2015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2509580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83854E-F1F6-4B9E-8757-447E8D0E7F41}" type="datetime1">
              <a:rPr lang="id-ID" smtClean="0">
                <a:solidFill>
                  <a:prstClr val="black">
                    <a:tint val="75000"/>
                  </a:prstClr>
                </a:solidFill>
              </a:rPr>
              <a:pPr/>
              <a:t>23/11/2015</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995133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66EFA1-FD2C-4B4F-B5DA-8A8209B55965}" type="datetime1">
              <a:rPr lang="id-ID" smtClean="0">
                <a:solidFill>
                  <a:prstClr val="black">
                    <a:tint val="75000"/>
                  </a:prstClr>
                </a:solidFill>
              </a:rPr>
              <a:pPr/>
              <a:t>23/11/2015</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1216679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32F7C-54D7-44EB-B218-1388B4438ADD}" type="datetime1">
              <a:rPr lang="id-ID" smtClean="0">
                <a:solidFill>
                  <a:prstClr val="black">
                    <a:tint val="75000"/>
                  </a:prstClr>
                </a:solidFill>
              </a:rPr>
              <a:pPr/>
              <a:t>23/11/2015</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2429970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90F05-3298-4ABD-9495-CA5741901693}" type="datetime1">
              <a:rPr lang="id-ID" smtClean="0">
                <a:solidFill>
                  <a:prstClr val="black">
                    <a:tint val="75000"/>
                  </a:prstClr>
                </a:solidFill>
              </a:rPr>
              <a:pPr/>
              <a:t>23/11/2015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3317562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4D104-BF29-4BCA-9E5C-2449DE2FCA9F}" type="datetime1">
              <a:rPr lang="id-ID" smtClean="0">
                <a:solidFill>
                  <a:prstClr val="black">
                    <a:tint val="75000"/>
                  </a:prstClr>
                </a:solidFill>
              </a:rPr>
              <a:pPr/>
              <a:t>23/11/2015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68771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B58DA-E3C0-473C-ABF7-52BDCE6E0D9A}" type="datetime1">
              <a:rPr lang="id-ID" smtClean="0">
                <a:solidFill>
                  <a:prstClr val="black">
                    <a:tint val="75000"/>
                  </a:prstClr>
                </a:solidFill>
              </a:rPr>
              <a:pPr/>
              <a:t>23/11/2015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951776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76841-F5B4-4A08-A471-11546676CA6C}" type="datetime1">
              <a:rPr lang="id-ID" smtClean="0">
                <a:solidFill>
                  <a:prstClr val="black">
                    <a:tint val="75000"/>
                  </a:prstClr>
                </a:solidFill>
              </a:rPr>
              <a:pPr/>
              <a:t>23/11/2015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 xmlns:p14="http://schemas.microsoft.com/office/powerpoint/2010/main" val="2347839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C41440-3BF3-4BDB-BF63-6F28C6C753A9}" type="datetime1">
              <a:rPr lang="id-ID" smtClean="0">
                <a:solidFill>
                  <a:prstClr val="black">
                    <a:tint val="75000"/>
                  </a:prstClr>
                </a:solidFill>
              </a:rPr>
              <a:pPr/>
              <a:t>23/11/2015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2756924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FF2A5-88A7-4F2E-92CC-5E6C742A2840}" type="datetime1">
              <a:rPr lang="id-ID" smtClean="0">
                <a:solidFill>
                  <a:prstClr val="black">
                    <a:tint val="75000"/>
                  </a:prstClr>
                </a:solidFill>
              </a:rPr>
              <a:pPr/>
              <a:t>23/11/2015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 xmlns:p14="http://schemas.microsoft.com/office/powerpoint/2010/main" val="24225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C6603-7783-488E-87CE-AFE53371E9D4}"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1375633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8FCF3-6427-47E4-B863-4E9418DCD458}" type="datetime1">
              <a:rPr lang="id-ID" smtClean="0">
                <a:solidFill>
                  <a:prstClr val="black">
                    <a:tint val="75000"/>
                  </a:prstClr>
                </a:solidFill>
              </a:rPr>
              <a:pPr/>
              <a:t>23/11/2015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637328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6EB3D-3DEB-4C68-81A3-6B90F7330BD0}" type="datetime1">
              <a:rPr lang="id-ID" smtClean="0">
                <a:solidFill>
                  <a:prstClr val="black">
                    <a:tint val="75000"/>
                  </a:prstClr>
                </a:solidFill>
              </a:rPr>
              <a:pPr/>
              <a:t>23/11/2015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2403099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67EF81-9757-4BED-B46A-FE87A472DC3C}" type="datetime1">
              <a:rPr lang="id-ID" smtClean="0">
                <a:solidFill>
                  <a:prstClr val="black">
                    <a:tint val="75000"/>
                  </a:prstClr>
                </a:solidFill>
              </a:rPr>
              <a:pPr/>
              <a:t>23/11/2015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3631193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676EABC-D77A-4798-A7DC-00855BBE2F28}" type="datetime1">
              <a:rPr lang="id-ID" smtClean="0">
                <a:solidFill>
                  <a:srgbClr val="000000"/>
                </a:solidFill>
              </a:rPr>
              <a:pPr>
                <a:defRPr/>
              </a:pPr>
              <a:t>23/11/2015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7BF504-038D-4ED1-BD8B-750CDE5B943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91733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5CA0DC-8DF5-494D-8ADC-C508DDA87218}" type="datetime1">
              <a:rPr lang="id-ID" smtClean="0"/>
              <a:pPr/>
              <a:t>23/11/2015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271324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83854E-F1F6-4B9E-8757-447E8D0E7F41}" type="datetime1">
              <a:rPr lang="id-ID" smtClean="0"/>
              <a:pPr/>
              <a:t>23/11/2015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87305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66EFA1-FD2C-4B4F-B5DA-8A8209B55965}" type="datetime1">
              <a:rPr lang="id-ID" smtClean="0"/>
              <a:pPr/>
              <a:t>23/11/2015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239153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32F7C-54D7-44EB-B218-1388B4438ADD}" type="datetime1">
              <a:rPr lang="id-ID" smtClean="0"/>
              <a:pPr/>
              <a:t>23/11/2015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389835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90F05-3298-4ABD-9495-CA5741901693}" type="datetime1">
              <a:rPr lang="id-ID" smtClean="0"/>
              <a:pPr/>
              <a:t>23/11/2015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326920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4D104-BF29-4BCA-9E5C-2449DE2FCA9F}" type="datetime1">
              <a:rPr lang="id-ID" smtClean="0"/>
              <a:pPr/>
              <a:t>23/11/2015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374089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A308A3-974B-44E5-97AA-27939C65CF5D}" type="datetime1">
              <a:rPr lang="id-ID" smtClean="0"/>
              <a:pPr/>
              <a:t>23/11/2015</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C80D84-0E38-4EBD-B8EE-09E383D670F8}" type="slidenum">
              <a:rPr lang="id-ID" smtClean="0"/>
              <a:pPr/>
              <a:t>‹#›</a:t>
            </a:fld>
            <a:endParaRPr lang="id-ID"/>
          </a:p>
        </p:txBody>
      </p:sp>
    </p:spTree>
    <p:extLst>
      <p:ext uri="{BB962C8B-B14F-4D97-AF65-F5344CB8AC3E}">
        <p14:creationId xmlns="" xmlns:p14="http://schemas.microsoft.com/office/powerpoint/2010/main" val="6971132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A308A3-974B-44E5-97AA-27939C65CF5D}" type="datetime1">
              <a:rPr lang="id-ID" smtClean="0">
                <a:solidFill>
                  <a:prstClr val="black">
                    <a:tint val="75000"/>
                  </a:prstClr>
                </a:solidFill>
              </a:rPr>
              <a:pPr/>
              <a:t>23/11/2015</a:t>
            </a:fld>
            <a:endParaRPr lang="id-ID">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C80D84-0E38-4EBD-B8EE-09E383D670F8}" type="slidenum">
              <a:rPr lang="id-ID" smtClean="0">
                <a:solidFill>
                  <a:srgbClr val="90C226"/>
                </a:solidFill>
              </a:rPr>
              <a:pPr/>
              <a:t>‹#›</a:t>
            </a:fld>
            <a:endParaRPr lang="id-ID">
              <a:solidFill>
                <a:srgbClr val="90C226"/>
              </a:solidFill>
            </a:endParaRPr>
          </a:p>
        </p:txBody>
      </p:sp>
    </p:spTree>
    <p:extLst>
      <p:ext uri="{BB962C8B-B14F-4D97-AF65-F5344CB8AC3E}">
        <p14:creationId xmlns="" xmlns:p14="http://schemas.microsoft.com/office/powerpoint/2010/main" val="7045116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1574156" y="554622"/>
            <a:ext cx="8610600" cy="2431435"/>
          </a:xfrm>
          <a:prstGeom prst="rect">
            <a:avLst/>
          </a:prstGeom>
          <a:noFill/>
          <a:ln w="9525">
            <a:noFill/>
            <a:miter lim="800000"/>
            <a:headEnd/>
            <a:tailEnd/>
          </a:ln>
        </p:spPr>
        <p:txBody>
          <a:bodyPr wrap="square">
            <a:spAutoFit/>
          </a:bodyPr>
          <a:lstStyle/>
          <a:p>
            <a:pPr algn="ctr"/>
            <a:r>
              <a:rPr lang="id-ID" sz="4400" b="1" dirty="0" smtClean="0"/>
              <a:t>IDENTIFIKASI PRODUK/KOMODITAS UNGGULAN</a:t>
            </a:r>
            <a:endParaRPr lang="id-ID" sz="4400" b="1" dirty="0"/>
          </a:p>
          <a:p>
            <a:pPr algn="ctr"/>
            <a:endParaRPr lang="en-US" sz="2000" b="1" dirty="0"/>
          </a:p>
        </p:txBody>
      </p:sp>
      <p:sp>
        <p:nvSpPr>
          <p:cNvPr id="9" name="TextBox 6"/>
          <p:cNvSpPr txBox="1">
            <a:spLocks noChangeArrowheads="1"/>
          </p:cNvSpPr>
          <p:nvPr/>
        </p:nvSpPr>
        <p:spPr bwMode="auto">
          <a:xfrm>
            <a:off x="5115753" y="4981075"/>
            <a:ext cx="5356975" cy="1569660"/>
          </a:xfrm>
          <a:prstGeom prst="rect">
            <a:avLst/>
          </a:prstGeom>
          <a:noFill/>
          <a:ln w="9525">
            <a:noFill/>
            <a:miter lim="800000"/>
            <a:headEnd/>
            <a:tailEnd/>
          </a:ln>
        </p:spPr>
        <p:txBody>
          <a:bodyPr wrap="square">
            <a:spAutoFit/>
          </a:bodyPr>
          <a:lstStyle/>
          <a:p>
            <a:r>
              <a:rPr lang="en-US" dirty="0"/>
              <a:t>DINAS KOPERASI</a:t>
            </a:r>
            <a:r>
              <a:rPr lang="id-ID" dirty="0"/>
              <a:t> DAN</a:t>
            </a:r>
            <a:r>
              <a:rPr lang="en-US" dirty="0"/>
              <a:t> UMKM</a:t>
            </a:r>
          </a:p>
          <a:p>
            <a:r>
              <a:rPr lang="en-US" dirty="0"/>
              <a:t>PROVINSI LAMPUNG</a:t>
            </a:r>
          </a:p>
          <a:p>
            <a:r>
              <a:rPr lang="id-ID" sz="1500" dirty="0"/>
              <a:t>Jl. Cut Mutia 40 </a:t>
            </a:r>
            <a:r>
              <a:rPr lang="en-US" sz="1500" dirty="0"/>
              <a:t> </a:t>
            </a:r>
            <a:r>
              <a:rPr lang="id-ID" sz="1500" dirty="0"/>
              <a:t>Telp. (0721) 473215 Fax 0721 - 470124 </a:t>
            </a:r>
          </a:p>
          <a:p>
            <a:r>
              <a:rPr lang="id-ID" sz="1500" dirty="0"/>
              <a:t>Website : http : //www.koperasiumkm. lampungprov.co.id</a:t>
            </a:r>
          </a:p>
          <a:p>
            <a:r>
              <a:rPr lang="id-ID" sz="1500" dirty="0"/>
              <a:t>E-Mail : koperasiumkmprovlampung00@yahoo.com</a:t>
            </a:r>
          </a:p>
          <a:p>
            <a:r>
              <a:rPr lang="en-US" sz="1500" dirty="0"/>
              <a:t>BANDAR LAMPUNG</a:t>
            </a:r>
          </a:p>
        </p:txBody>
      </p:sp>
      <p:pic>
        <p:nvPicPr>
          <p:cNvPr id="5" name="Picture 2" descr="D:\Logo Daerah\LOGO PROVINSI LAMPUNG.png"/>
          <p:cNvPicPr>
            <a:picLocks noChangeAspect="1" noChangeArrowheads="1"/>
          </p:cNvPicPr>
          <p:nvPr/>
        </p:nvPicPr>
        <p:blipFill>
          <a:blip r:embed="rId3" cstate="print"/>
          <a:srcRect/>
          <a:stretch>
            <a:fillRect/>
          </a:stretch>
        </p:blipFill>
        <p:spPr bwMode="auto">
          <a:xfrm>
            <a:off x="4029065" y="5062782"/>
            <a:ext cx="988957" cy="1309443"/>
          </a:xfrm>
          <a:prstGeom prst="rect">
            <a:avLst/>
          </a:prstGeom>
          <a:noFill/>
        </p:spPr>
      </p:pic>
      <p:sp>
        <p:nvSpPr>
          <p:cNvPr id="2" name="TextBox 1"/>
          <p:cNvSpPr txBox="1"/>
          <p:nvPr/>
        </p:nvSpPr>
        <p:spPr>
          <a:xfrm>
            <a:off x="2937160" y="3131131"/>
            <a:ext cx="5306291" cy="923330"/>
          </a:xfrm>
          <a:prstGeom prst="rect">
            <a:avLst/>
          </a:prstGeom>
          <a:noFill/>
        </p:spPr>
        <p:txBody>
          <a:bodyPr wrap="square" rtlCol="0">
            <a:spAutoFit/>
          </a:bodyPr>
          <a:lstStyle/>
          <a:p>
            <a:pPr algn="ctr"/>
            <a:r>
              <a:rPr lang="en-US" dirty="0" smtClean="0"/>
              <a:t>Dr. </a:t>
            </a:r>
            <a:r>
              <a:rPr lang="en-US" dirty="0" err="1" smtClean="0"/>
              <a:t>Agus</a:t>
            </a:r>
            <a:r>
              <a:rPr lang="en-US" dirty="0" smtClean="0"/>
              <a:t> </a:t>
            </a:r>
            <a:r>
              <a:rPr lang="en-US" dirty="0" err="1" smtClean="0"/>
              <a:t>Nompitu</a:t>
            </a:r>
            <a:r>
              <a:rPr lang="en-US" dirty="0" smtClean="0"/>
              <a:t>, SE</a:t>
            </a:r>
            <a:endParaRPr lang="id-ID" dirty="0" smtClean="0"/>
          </a:p>
          <a:p>
            <a:pPr algn="ctr"/>
            <a:r>
              <a:rPr lang="en-US" dirty="0" err="1" smtClean="0"/>
              <a:t>Sekretaris</a:t>
            </a:r>
            <a:r>
              <a:rPr lang="id-ID" dirty="0" smtClean="0"/>
              <a:t> </a:t>
            </a:r>
            <a:r>
              <a:rPr lang="en-US" dirty="0" err="1" smtClean="0"/>
              <a:t>Dinas</a:t>
            </a:r>
            <a:r>
              <a:rPr lang="en-US" dirty="0" smtClean="0"/>
              <a:t> </a:t>
            </a:r>
            <a:r>
              <a:rPr lang="id-ID" dirty="0" smtClean="0"/>
              <a:t>Koperasi dan UMKM </a:t>
            </a:r>
            <a:endParaRPr lang="en-US" dirty="0" smtClean="0"/>
          </a:p>
          <a:p>
            <a:pPr algn="ctr"/>
            <a:r>
              <a:rPr lang="id-ID" dirty="0" smtClean="0"/>
              <a:t>Provinsi Lampung</a:t>
            </a:r>
            <a:endParaRPr lang="id-ID" dirty="0"/>
          </a:p>
        </p:txBody>
      </p:sp>
      <p:sp>
        <p:nvSpPr>
          <p:cNvPr id="6" name="Slide Number Placeholder 5"/>
          <p:cNvSpPr>
            <a:spLocks noGrp="1"/>
          </p:cNvSpPr>
          <p:nvPr>
            <p:ph type="sldNum" sz="quarter" idx="12"/>
          </p:nvPr>
        </p:nvSpPr>
        <p:spPr/>
        <p:txBody>
          <a:bodyPr/>
          <a:lstStyle/>
          <a:p>
            <a:fld id="{52C80D84-0E38-4EBD-B8EE-09E383D670F8}" type="slidenum">
              <a:rPr lang="id-ID" smtClean="0"/>
              <a:pPr/>
              <a:t>1</a:t>
            </a:fld>
            <a:endParaRPr lang="id-ID"/>
          </a:p>
        </p:txBody>
      </p:sp>
    </p:spTree>
    <p:extLst>
      <p:ext uri="{BB962C8B-B14F-4D97-AF65-F5344CB8AC3E}">
        <p14:creationId xmlns="" xmlns:p14="http://schemas.microsoft.com/office/powerpoint/2010/main" val="3810896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570" y="1572954"/>
            <a:ext cx="7653432" cy="4595732"/>
          </a:xfrm>
          <a:ln>
            <a:solidFill>
              <a:schemeClr val="tx1"/>
            </a:solidFill>
          </a:ln>
        </p:spPr>
        <p:txBody>
          <a:bodyPr>
            <a:noAutofit/>
          </a:bodyPr>
          <a:lstStyle/>
          <a:p>
            <a:pPr>
              <a:buClr>
                <a:schemeClr val="tx1"/>
              </a:buClr>
              <a:buSzPct val="100000"/>
              <a:buFont typeface="+mj-lt"/>
              <a:buAutoNum type="alphaLcPeriod"/>
            </a:pPr>
            <a:r>
              <a:rPr lang="id-ID" sz="1600" dirty="0" smtClean="0">
                <a:solidFill>
                  <a:schemeClr val="tx1"/>
                </a:solidFill>
              </a:rPr>
              <a:t>Mempunyai kandungan lokal yang menonjol dan inovatif di sektor pertanian, industri dan jasa</a:t>
            </a:r>
          </a:p>
          <a:p>
            <a:pPr>
              <a:buClr>
                <a:schemeClr val="tx1"/>
              </a:buClr>
              <a:buSzPct val="100000"/>
              <a:buFont typeface="+mj-lt"/>
              <a:buAutoNum type="alphaLcPeriod"/>
            </a:pPr>
            <a:r>
              <a:rPr lang="id-ID" sz="1600" dirty="0" smtClean="0">
                <a:solidFill>
                  <a:schemeClr val="tx1"/>
                </a:solidFill>
              </a:rPr>
              <a:t>Mempunyai daya saing tinggi di pasaran, baik ciri, kualitas mampu hagra yang kompetitif serta jangkauan pemasaran yang luas baik di dalam negeri maupun global</a:t>
            </a:r>
          </a:p>
          <a:p>
            <a:pPr>
              <a:buClr>
                <a:schemeClr val="tx1"/>
              </a:buClr>
              <a:buSzPct val="100000"/>
              <a:buFont typeface="+mj-lt"/>
              <a:buAutoNum type="alphaLcPeriod"/>
            </a:pPr>
            <a:r>
              <a:rPr lang="id-ID" sz="1600" dirty="0" smtClean="0">
                <a:solidFill>
                  <a:schemeClr val="tx1"/>
                </a:solidFill>
              </a:rPr>
              <a:t>Mempunyai ciri khas daerah karena melibatkan masyarakat banyak (tenaga kerja) setempat.</a:t>
            </a:r>
          </a:p>
          <a:p>
            <a:pPr>
              <a:buClr>
                <a:schemeClr val="tx1"/>
              </a:buClr>
              <a:buSzPct val="100000"/>
              <a:buFont typeface="+mj-lt"/>
              <a:buAutoNum type="alphaLcPeriod"/>
            </a:pPr>
            <a:r>
              <a:rPr lang="id-ID" sz="1600" dirty="0" smtClean="0">
                <a:solidFill>
                  <a:schemeClr val="tx1"/>
                </a:solidFill>
              </a:rPr>
              <a:t>Mempunyai jaminan dan kandungan bahan baku yang cukup banyak, stabil dan berkelanjutan.</a:t>
            </a:r>
          </a:p>
          <a:p>
            <a:pPr>
              <a:buClr>
                <a:schemeClr val="tx1"/>
              </a:buClr>
              <a:buSzPct val="100000"/>
              <a:buFont typeface="+mj-lt"/>
              <a:buAutoNum type="alphaLcPeriod"/>
            </a:pPr>
            <a:r>
              <a:rPr lang="id-ID" sz="1600" dirty="0" smtClean="0">
                <a:solidFill>
                  <a:schemeClr val="tx1"/>
                </a:solidFill>
              </a:rPr>
              <a:t>Difokuskan pada produk yang mempunyai nilai tambah yang tinggi baik dalam kemasan maupun pengolahannya.</a:t>
            </a:r>
          </a:p>
          <a:p>
            <a:pPr>
              <a:buClr>
                <a:schemeClr val="tx1"/>
              </a:buClr>
              <a:buSzPct val="100000"/>
              <a:buFont typeface="+mj-lt"/>
              <a:buAutoNum type="alphaLcPeriod"/>
            </a:pPr>
            <a:r>
              <a:rPr lang="id-ID" sz="1600" dirty="0" smtClean="0">
                <a:solidFill>
                  <a:schemeClr val="tx1"/>
                </a:solidFill>
              </a:rPr>
              <a:t>Secara ekonomi menguntungkan dan bermanfaat untuk meningkatkan pendapatan dan kemampuan SDM masyarakat.</a:t>
            </a:r>
          </a:p>
          <a:p>
            <a:pPr>
              <a:buClr>
                <a:schemeClr val="tx1"/>
              </a:buClr>
              <a:buSzPct val="100000"/>
              <a:buFont typeface="+mj-lt"/>
              <a:buAutoNum type="alphaLcPeriod"/>
            </a:pPr>
            <a:r>
              <a:rPr lang="id-ID" sz="1600" dirty="0" smtClean="0">
                <a:solidFill>
                  <a:schemeClr val="tx1"/>
                </a:solidFill>
              </a:rPr>
              <a:t>Ramah lingkungan, tidak merusak lingkungan berkelanjutan serta tidak merusak budaya setempat.</a:t>
            </a:r>
          </a:p>
          <a:p>
            <a:pPr>
              <a:buClr>
                <a:schemeClr val="tx1"/>
              </a:buClr>
              <a:buSzPct val="100000"/>
              <a:buFont typeface="+mj-lt"/>
              <a:buAutoNum type="alphaLcPeriod"/>
            </a:pPr>
            <a:endParaRPr lang="id-ID" sz="1600" dirty="0">
              <a:solidFill>
                <a:schemeClr val="tx1"/>
              </a:solidFill>
            </a:endParaRPr>
          </a:p>
        </p:txBody>
      </p:sp>
      <p:sp>
        <p:nvSpPr>
          <p:cNvPr id="5" name="Slide Number Placeholder 4"/>
          <p:cNvSpPr>
            <a:spLocks noGrp="1"/>
          </p:cNvSpPr>
          <p:nvPr>
            <p:ph type="sldNum" sz="quarter" idx="12"/>
          </p:nvPr>
        </p:nvSpPr>
        <p:spPr>
          <a:xfrm>
            <a:off x="9528212" y="5803561"/>
            <a:ext cx="683339" cy="365125"/>
          </a:xfrm>
          <a:ln>
            <a:solidFill>
              <a:schemeClr val="tx1"/>
            </a:solidFill>
          </a:ln>
        </p:spPr>
        <p:style>
          <a:lnRef idx="3">
            <a:schemeClr val="lt1"/>
          </a:lnRef>
          <a:fillRef idx="1">
            <a:schemeClr val="accent1"/>
          </a:fillRef>
          <a:effectRef idx="1">
            <a:schemeClr val="accent1"/>
          </a:effectRef>
          <a:fontRef idx="minor">
            <a:schemeClr val="lt1"/>
          </a:fontRef>
        </p:style>
        <p:txBody>
          <a:bodyPr/>
          <a:lstStyle/>
          <a:p>
            <a:pPr algn="ctr"/>
            <a:fld id="{52C80D84-0E38-4EBD-B8EE-09E383D670F8}" type="slidenum">
              <a:rPr lang="id-ID" sz="1400" smtClean="0">
                <a:solidFill>
                  <a:schemeClr val="tx1"/>
                </a:solidFill>
              </a:rPr>
              <a:pPr algn="ctr"/>
              <a:t>10</a:t>
            </a:fld>
            <a:endParaRPr lang="id-ID" sz="1400" dirty="0">
              <a:solidFill>
                <a:schemeClr val="tx1"/>
              </a:solidFill>
            </a:endParaRPr>
          </a:p>
        </p:txBody>
      </p:sp>
      <p:sp>
        <p:nvSpPr>
          <p:cNvPr id="6" name="Title 5"/>
          <p:cNvSpPr txBox="1">
            <a:spLocks noGrp="1"/>
          </p:cNvSpPr>
          <p:nvPr>
            <p:ph type="title"/>
          </p:nvPr>
        </p:nvSpPr>
        <p:spPr>
          <a:xfrm>
            <a:off x="1620570" y="546229"/>
            <a:ext cx="7653432" cy="954107"/>
          </a:xfrm>
          <a:prstGeom prst="rect">
            <a:avLst/>
          </a:prstGeom>
          <a:noFill/>
          <a:ln>
            <a:solidFill>
              <a:schemeClr val="tx1"/>
            </a:solidFill>
          </a:ln>
        </p:spPr>
        <p:txBody>
          <a:bodyPr wrap="square" rtlCol="0">
            <a:spAutoFit/>
          </a:bodyPr>
          <a:lstStyle/>
          <a:p>
            <a:r>
              <a:rPr lang="id-ID" sz="2800" dirty="0" smtClean="0">
                <a:solidFill>
                  <a:schemeClr val="tx1"/>
                </a:solidFill>
              </a:rPr>
              <a:t>Kriteria </a:t>
            </a:r>
            <a:r>
              <a:rPr lang="id-ID" sz="2800" dirty="0">
                <a:solidFill>
                  <a:schemeClr val="tx1"/>
                </a:solidFill>
              </a:rPr>
              <a:t>Komoditi Unggulan menurut Ditjen </a:t>
            </a:r>
            <a:r>
              <a:rPr lang="id-ID" sz="2800" dirty="0" smtClean="0">
                <a:solidFill>
                  <a:schemeClr val="tx1"/>
                </a:solidFill>
              </a:rPr>
              <a:t>Bangda</a:t>
            </a:r>
          </a:p>
        </p:txBody>
      </p:sp>
    </p:spTree>
    <p:extLst>
      <p:ext uri="{BB962C8B-B14F-4D97-AF65-F5344CB8AC3E}">
        <p14:creationId xmlns="" xmlns:p14="http://schemas.microsoft.com/office/powerpoint/2010/main" val="228791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676" y="609600"/>
            <a:ext cx="7635325" cy="762000"/>
          </a:xfrm>
          <a:ln>
            <a:solidFill>
              <a:schemeClr val="tx1"/>
            </a:solidFill>
          </a:ln>
        </p:spPr>
        <p:txBody>
          <a:bodyPr/>
          <a:lstStyle/>
          <a:p>
            <a:pPr marL="857250" indent="-857250">
              <a:buFont typeface="+mj-lt"/>
              <a:buAutoNum type="romanUcPeriod" startAt="3"/>
            </a:pPr>
            <a:r>
              <a:rPr lang="id-ID" dirty="0" smtClean="0">
                <a:solidFill>
                  <a:schemeClr val="tx1"/>
                </a:solidFill>
              </a:rPr>
              <a:t>Hasil Analisis Produk Unggulan</a:t>
            </a:r>
            <a:endParaRPr lang="id-ID" dirty="0">
              <a:solidFill>
                <a:schemeClr val="tx1"/>
              </a:solidFill>
            </a:endParaRPr>
          </a:p>
        </p:txBody>
      </p:sp>
      <p:sp>
        <p:nvSpPr>
          <p:cNvPr id="5" name="Slide Number Placeholder 4"/>
          <p:cNvSpPr>
            <a:spLocks noGrp="1"/>
          </p:cNvSpPr>
          <p:nvPr>
            <p:ph type="sldNum" sz="quarter" idx="12"/>
          </p:nvPr>
        </p:nvSpPr>
        <p:spPr>
          <a:xfrm>
            <a:off x="8590663" y="6127090"/>
            <a:ext cx="683339" cy="365125"/>
          </a:xfrm>
          <a:ln>
            <a:solidFill>
              <a:schemeClr val="tx1"/>
            </a:solidFill>
          </a:ln>
        </p:spPr>
        <p:style>
          <a:lnRef idx="3">
            <a:schemeClr val="lt1"/>
          </a:lnRef>
          <a:fillRef idx="1">
            <a:schemeClr val="accent1"/>
          </a:fillRef>
          <a:effectRef idx="1">
            <a:schemeClr val="accent1"/>
          </a:effectRef>
          <a:fontRef idx="minor">
            <a:schemeClr val="lt1"/>
          </a:fontRef>
        </p:style>
        <p:txBody>
          <a:bodyPr/>
          <a:lstStyle/>
          <a:p>
            <a:pPr algn="ctr"/>
            <a:fld id="{52C80D84-0E38-4EBD-B8EE-09E383D670F8}" type="slidenum">
              <a:rPr lang="id-ID" sz="1400" smtClean="0">
                <a:solidFill>
                  <a:schemeClr val="tx1"/>
                </a:solidFill>
              </a:rPr>
              <a:pPr algn="ctr"/>
              <a:t>11</a:t>
            </a:fld>
            <a:endParaRPr lang="id-ID" sz="1400" dirty="0">
              <a:solidFill>
                <a:schemeClr val="tx1"/>
              </a:solidFill>
            </a:endParaRPr>
          </a:p>
        </p:txBody>
      </p:sp>
      <p:sp>
        <p:nvSpPr>
          <p:cNvPr id="6" name="TextBox 5"/>
          <p:cNvSpPr txBox="1"/>
          <p:nvPr/>
        </p:nvSpPr>
        <p:spPr>
          <a:xfrm>
            <a:off x="1611517" y="1514476"/>
            <a:ext cx="7641126" cy="1754326"/>
          </a:xfrm>
          <a:prstGeom prst="rect">
            <a:avLst/>
          </a:prstGeom>
          <a:noFill/>
          <a:ln>
            <a:solidFill>
              <a:schemeClr val="tx1"/>
            </a:solidFill>
          </a:ln>
        </p:spPr>
        <p:txBody>
          <a:bodyPr wrap="square" rtlCol="0">
            <a:spAutoFit/>
          </a:bodyPr>
          <a:lstStyle/>
          <a:p>
            <a:r>
              <a:rPr lang="id-ID" dirty="0" smtClean="0"/>
              <a:t>3.1. Output kriteria dan Goal</a:t>
            </a:r>
          </a:p>
          <a:p>
            <a:r>
              <a:rPr lang="id-ID" dirty="0" smtClean="0"/>
              <a:t>       Analisis Potensi Ekonomi Masyarakat dilakukan analisis tentang</a:t>
            </a:r>
          </a:p>
          <a:p>
            <a:pPr marL="714375" indent="-271463">
              <a:buFontTx/>
              <a:buChar char="-"/>
            </a:pPr>
            <a:r>
              <a:rPr lang="id-ID" dirty="0" smtClean="0"/>
              <a:t>Komoditas (K)</a:t>
            </a:r>
          </a:p>
          <a:p>
            <a:pPr marL="714375" indent="-271463">
              <a:buFontTx/>
              <a:buChar char="-"/>
            </a:pPr>
            <a:r>
              <a:rPr lang="id-ID" dirty="0" smtClean="0"/>
              <a:t>Produk (P)</a:t>
            </a:r>
          </a:p>
          <a:p>
            <a:pPr marL="714375" indent="-271463">
              <a:buFontTx/>
              <a:buChar char="-"/>
            </a:pPr>
            <a:r>
              <a:rPr lang="id-ID" dirty="0" smtClean="0"/>
              <a:t>Jasa Usaha (JU)</a:t>
            </a:r>
          </a:p>
          <a:p>
            <a:pPr marL="285750" indent="-285750">
              <a:buFontTx/>
              <a:buChar char="-"/>
            </a:pPr>
            <a:endParaRPr lang="id-ID" dirty="0"/>
          </a:p>
        </p:txBody>
      </p:sp>
    </p:spTree>
    <p:extLst>
      <p:ext uri="{BB962C8B-B14F-4D97-AF65-F5344CB8AC3E}">
        <p14:creationId xmlns="" xmlns:p14="http://schemas.microsoft.com/office/powerpoint/2010/main" val="64287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656783" y="242885"/>
            <a:ext cx="4771639" cy="514354"/>
          </a:xfrm>
          <a:ln w="38100">
            <a:solidFill>
              <a:schemeClr val="tx1"/>
            </a:solidFill>
            <a:miter lim="800000"/>
            <a:headEnd/>
            <a:tailEnd/>
          </a:ln>
        </p:spPr>
        <p:txBody>
          <a:bodyPr>
            <a:normAutofit fontScale="90000"/>
          </a:bodyPr>
          <a:lstStyle/>
          <a:p>
            <a:pPr marL="900113" indent="-900113"/>
            <a:r>
              <a:rPr lang="id-ID" sz="2000" dirty="0">
                <a:solidFill>
                  <a:schemeClr val="tx1"/>
                </a:solidFill>
              </a:rPr>
              <a:t>3.2  Output KPJU Unggulan di </a:t>
            </a:r>
            <a:r>
              <a:rPr lang="id-ID" sz="2000" dirty="0" smtClean="0">
                <a:solidFill>
                  <a:schemeClr val="tx1"/>
                </a:solidFill>
              </a:rPr>
              <a:t>setiap sektor</a:t>
            </a:r>
            <a:endParaRPr lang="id-ID" sz="2000" dirty="0">
              <a:solidFill>
                <a:schemeClr val="tx1"/>
              </a:solidFill>
            </a:endParaRPr>
          </a:p>
        </p:txBody>
      </p:sp>
      <p:sp>
        <p:nvSpPr>
          <p:cNvPr id="5124" name="TextBox 5"/>
          <p:cNvSpPr txBox="1">
            <a:spLocks noChangeArrowheads="1"/>
          </p:cNvSpPr>
          <p:nvPr/>
        </p:nvSpPr>
        <p:spPr bwMode="auto">
          <a:xfrm>
            <a:off x="1647731" y="985845"/>
            <a:ext cx="7381969" cy="707886"/>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000" dirty="0">
                <a:solidFill>
                  <a:srgbClr val="000000"/>
                </a:solidFill>
              </a:rPr>
              <a:t>Lampung </a:t>
            </a:r>
            <a:r>
              <a:rPr lang="en-US" sz="2000" dirty="0" err="1">
                <a:solidFill>
                  <a:srgbClr val="000000"/>
                </a:solidFill>
              </a:rPr>
              <a:t>Merupakan</a:t>
            </a:r>
            <a:r>
              <a:rPr lang="en-US" sz="2000" dirty="0">
                <a:solidFill>
                  <a:srgbClr val="000000"/>
                </a:solidFill>
              </a:rPr>
              <a:t> </a:t>
            </a:r>
            <a:r>
              <a:rPr lang="en-US" sz="2000" dirty="0" smtClean="0">
                <a:solidFill>
                  <a:srgbClr val="000000"/>
                </a:solidFill>
              </a:rPr>
              <a:t>:</a:t>
            </a:r>
            <a:endParaRPr lang="id-ID" sz="2000" dirty="0" smtClean="0">
              <a:solidFill>
                <a:srgbClr val="000000"/>
              </a:solidFill>
            </a:endParaRPr>
          </a:p>
          <a:p>
            <a:pPr marL="179388" indent="-179388" fontAlgn="base">
              <a:spcBef>
                <a:spcPct val="0"/>
              </a:spcBef>
              <a:spcAft>
                <a:spcPct val="0"/>
              </a:spcAft>
              <a:buFont typeface="Arial" pitchFamily="34" charset="0"/>
              <a:buChar char="•"/>
              <a:defRPr/>
            </a:pPr>
            <a:r>
              <a:rPr lang="en-US" sz="2000" dirty="0" err="1" smtClean="0">
                <a:solidFill>
                  <a:srgbClr val="000000"/>
                </a:solidFill>
              </a:rPr>
              <a:t>Penghasil</a:t>
            </a:r>
            <a:r>
              <a:rPr lang="en-US" sz="2000" dirty="0" smtClean="0">
                <a:solidFill>
                  <a:srgbClr val="000000"/>
                </a:solidFill>
              </a:rPr>
              <a:t> </a:t>
            </a:r>
            <a:r>
              <a:rPr lang="id-ID" sz="2000" dirty="0">
                <a:solidFill>
                  <a:srgbClr val="000000"/>
                </a:solidFill>
              </a:rPr>
              <a:t>Komoditi Padi, Jagung,  Lada, Kakao dan Kopi</a:t>
            </a:r>
            <a:r>
              <a:rPr lang="en-US" sz="2000" dirty="0">
                <a:solidFill>
                  <a:srgbClr val="000000"/>
                </a:solidFill>
              </a:rPr>
              <a:t> </a:t>
            </a:r>
            <a:endParaRPr lang="en-US" sz="2400" dirty="0">
              <a:solidFill>
                <a:srgbClr val="000000"/>
              </a:solidFill>
            </a:endParaRPr>
          </a:p>
        </p:txBody>
      </p:sp>
      <p:sp>
        <p:nvSpPr>
          <p:cNvPr id="5125" name="TextBox 6"/>
          <p:cNvSpPr txBox="1">
            <a:spLocks noChangeArrowheads="1"/>
          </p:cNvSpPr>
          <p:nvPr/>
        </p:nvSpPr>
        <p:spPr bwMode="auto">
          <a:xfrm>
            <a:off x="2595563" y="1500189"/>
            <a:ext cx="22145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id-ID">
              <a:solidFill>
                <a:srgbClr val="000000"/>
              </a:solidFill>
            </a:endParaRPr>
          </a:p>
        </p:txBody>
      </p:sp>
      <p:sp>
        <p:nvSpPr>
          <p:cNvPr id="2" name="TextBox 1"/>
          <p:cNvSpPr txBox="1"/>
          <p:nvPr/>
        </p:nvSpPr>
        <p:spPr>
          <a:xfrm>
            <a:off x="2252255" y="2302677"/>
            <a:ext cx="1380387" cy="430887"/>
          </a:xfrm>
          <a:prstGeom prst="rect">
            <a:avLst/>
          </a:prstGeom>
          <a:noFill/>
        </p:spPr>
        <p:txBody>
          <a:bodyPr wrap="square" rtlCol="0">
            <a:spAutoFit/>
          </a:bodyPr>
          <a:lstStyle/>
          <a:p>
            <a:pPr algn="ctr"/>
            <a:r>
              <a:rPr lang="id-ID" sz="1100" dirty="0" smtClean="0">
                <a:solidFill>
                  <a:prstClr val="black"/>
                </a:solidFill>
              </a:rPr>
              <a:t>PETA PRODUKSI PADI </a:t>
            </a:r>
            <a:endParaRPr lang="id-ID" sz="1100" dirty="0">
              <a:solidFill>
                <a:prstClr val="black"/>
              </a:solidFill>
            </a:endParaRPr>
          </a:p>
        </p:txBody>
      </p:sp>
      <p:sp>
        <p:nvSpPr>
          <p:cNvPr id="3" name="TextBox 2"/>
          <p:cNvSpPr txBox="1"/>
          <p:nvPr/>
        </p:nvSpPr>
        <p:spPr>
          <a:xfrm>
            <a:off x="6236470" y="2278883"/>
            <a:ext cx="1327388" cy="461665"/>
          </a:xfrm>
          <a:prstGeom prst="rect">
            <a:avLst/>
          </a:prstGeom>
          <a:noFill/>
        </p:spPr>
        <p:txBody>
          <a:bodyPr wrap="square" rtlCol="0">
            <a:spAutoFit/>
          </a:bodyPr>
          <a:lstStyle/>
          <a:p>
            <a:pPr algn="ctr"/>
            <a:r>
              <a:rPr lang="id-ID" sz="1200" dirty="0" smtClean="0">
                <a:solidFill>
                  <a:prstClr val="black"/>
                </a:solidFill>
              </a:rPr>
              <a:t>PETA PRODUKSI JAGUNG</a:t>
            </a:r>
            <a:endParaRPr lang="id-ID" sz="1200" dirty="0">
              <a:solidFill>
                <a:prstClr val="black"/>
              </a:solidFill>
            </a:endParaRPr>
          </a:p>
        </p:txBody>
      </p:sp>
      <p:pic>
        <p:nvPicPr>
          <p:cNvPr id="5" name="Picture 4"/>
          <p:cNvPicPr>
            <a:picLocks noChangeAspect="1"/>
          </p:cNvPicPr>
          <p:nvPr/>
        </p:nvPicPr>
        <p:blipFill>
          <a:blip r:embed="rId3" cstate="print"/>
          <a:stretch>
            <a:fillRect/>
          </a:stretch>
        </p:blipFill>
        <p:spPr>
          <a:xfrm>
            <a:off x="1704684" y="4842303"/>
            <a:ext cx="2461819" cy="1577441"/>
          </a:xfrm>
          <a:prstGeom prst="rect">
            <a:avLst/>
          </a:prstGeom>
        </p:spPr>
      </p:pic>
      <p:pic>
        <p:nvPicPr>
          <p:cNvPr id="6" name="Picture 5"/>
          <p:cNvPicPr>
            <a:picLocks noChangeAspect="1"/>
          </p:cNvPicPr>
          <p:nvPr/>
        </p:nvPicPr>
        <p:blipFill>
          <a:blip r:embed="rId4" cstate="print"/>
          <a:stretch>
            <a:fillRect/>
          </a:stretch>
        </p:blipFill>
        <p:spPr>
          <a:xfrm>
            <a:off x="1715620" y="2769418"/>
            <a:ext cx="2453925" cy="1600156"/>
          </a:xfrm>
          <a:prstGeom prst="rect">
            <a:avLst/>
          </a:prstGeom>
        </p:spPr>
      </p:pic>
      <p:pic>
        <p:nvPicPr>
          <p:cNvPr id="7" name="Picture 6"/>
          <p:cNvPicPr>
            <a:picLocks noChangeAspect="1"/>
          </p:cNvPicPr>
          <p:nvPr/>
        </p:nvPicPr>
        <p:blipFill>
          <a:blip r:embed="rId5" cstate="print"/>
          <a:stretch>
            <a:fillRect/>
          </a:stretch>
        </p:blipFill>
        <p:spPr>
          <a:xfrm>
            <a:off x="5901513" y="2857951"/>
            <a:ext cx="2353227" cy="1475409"/>
          </a:xfrm>
          <a:prstGeom prst="rect">
            <a:avLst/>
          </a:prstGeom>
        </p:spPr>
      </p:pic>
      <p:sp>
        <p:nvSpPr>
          <p:cNvPr id="11" name="TextBox 10"/>
          <p:cNvSpPr txBox="1"/>
          <p:nvPr/>
        </p:nvSpPr>
        <p:spPr>
          <a:xfrm>
            <a:off x="2301124" y="4517679"/>
            <a:ext cx="1476927" cy="246221"/>
          </a:xfrm>
          <a:prstGeom prst="rect">
            <a:avLst/>
          </a:prstGeom>
          <a:noFill/>
        </p:spPr>
        <p:txBody>
          <a:bodyPr wrap="square" rtlCol="0">
            <a:spAutoFit/>
          </a:bodyPr>
          <a:lstStyle/>
          <a:p>
            <a:r>
              <a:rPr lang="id-ID" sz="1000" dirty="0" smtClean="0">
                <a:solidFill>
                  <a:prstClr val="black"/>
                </a:solidFill>
              </a:rPr>
              <a:t>PETA PRODUKSI LADA</a:t>
            </a:r>
            <a:endParaRPr lang="id-ID" sz="1000" dirty="0">
              <a:solidFill>
                <a:prstClr val="black"/>
              </a:solidFill>
            </a:endParaRPr>
          </a:p>
        </p:txBody>
      </p:sp>
      <p:pic>
        <p:nvPicPr>
          <p:cNvPr id="15" name="Picture 14"/>
          <p:cNvPicPr>
            <a:picLocks noChangeAspect="1"/>
          </p:cNvPicPr>
          <p:nvPr/>
        </p:nvPicPr>
        <p:blipFill>
          <a:blip r:embed="rId6" cstate="print"/>
          <a:stretch>
            <a:fillRect/>
          </a:stretch>
        </p:blipFill>
        <p:spPr>
          <a:xfrm>
            <a:off x="4571466" y="4912676"/>
            <a:ext cx="2287007" cy="1616973"/>
          </a:xfrm>
          <a:prstGeom prst="rect">
            <a:avLst/>
          </a:prstGeom>
        </p:spPr>
      </p:pic>
      <p:sp>
        <p:nvSpPr>
          <p:cNvPr id="17" name="TextBox 16"/>
          <p:cNvSpPr txBox="1"/>
          <p:nvPr/>
        </p:nvSpPr>
        <p:spPr>
          <a:xfrm>
            <a:off x="4963094" y="4592772"/>
            <a:ext cx="1579414" cy="246221"/>
          </a:xfrm>
          <a:prstGeom prst="rect">
            <a:avLst/>
          </a:prstGeom>
          <a:noFill/>
        </p:spPr>
        <p:txBody>
          <a:bodyPr wrap="square" rtlCol="0">
            <a:spAutoFit/>
          </a:bodyPr>
          <a:lstStyle/>
          <a:p>
            <a:pPr algn="ctr"/>
            <a:r>
              <a:rPr lang="id-ID" sz="1000" dirty="0" smtClean="0">
                <a:solidFill>
                  <a:prstClr val="black"/>
                </a:solidFill>
              </a:rPr>
              <a:t>PETA PRODUKSI KAKAO</a:t>
            </a:r>
            <a:endParaRPr lang="id-ID" sz="1000" dirty="0">
              <a:solidFill>
                <a:prstClr val="black"/>
              </a:solidFill>
            </a:endParaRPr>
          </a:p>
        </p:txBody>
      </p:sp>
      <p:pic>
        <p:nvPicPr>
          <p:cNvPr id="18" name="Picture 17"/>
          <p:cNvPicPr>
            <a:picLocks noChangeAspect="1"/>
          </p:cNvPicPr>
          <p:nvPr/>
        </p:nvPicPr>
        <p:blipFill>
          <a:blip r:embed="rId7" cstate="print"/>
          <a:stretch>
            <a:fillRect/>
          </a:stretch>
        </p:blipFill>
        <p:spPr>
          <a:xfrm>
            <a:off x="7089326" y="4849939"/>
            <a:ext cx="2383068" cy="1685157"/>
          </a:xfrm>
          <a:prstGeom prst="rect">
            <a:avLst/>
          </a:prstGeom>
        </p:spPr>
      </p:pic>
      <p:sp>
        <p:nvSpPr>
          <p:cNvPr id="19" name="TextBox 18"/>
          <p:cNvSpPr txBox="1"/>
          <p:nvPr/>
        </p:nvSpPr>
        <p:spPr>
          <a:xfrm>
            <a:off x="7423013" y="4553889"/>
            <a:ext cx="1607128" cy="246221"/>
          </a:xfrm>
          <a:prstGeom prst="rect">
            <a:avLst/>
          </a:prstGeom>
          <a:noFill/>
        </p:spPr>
        <p:txBody>
          <a:bodyPr wrap="square" rtlCol="0">
            <a:spAutoFit/>
          </a:bodyPr>
          <a:lstStyle/>
          <a:p>
            <a:pPr algn="ctr"/>
            <a:r>
              <a:rPr lang="id-ID" sz="1000" dirty="0" smtClean="0">
                <a:solidFill>
                  <a:prstClr val="black"/>
                </a:solidFill>
              </a:rPr>
              <a:t>PETA PRODUKSI KOPI</a:t>
            </a:r>
            <a:endParaRPr lang="id-ID" sz="1000" dirty="0">
              <a:solidFill>
                <a:prstClr val="black"/>
              </a:solidFill>
            </a:endParaRPr>
          </a:p>
        </p:txBody>
      </p:sp>
      <p:sp>
        <p:nvSpPr>
          <p:cNvPr id="9" name="Slide Number Placeholder 8"/>
          <p:cNvSpPr>
            <a:spLocks noGrp="1"/>
          </p:cNvSpPr>
          <p:nvPr>
            <p:ph type="sldNum" sz="quarter" idx="12"/>
          </p:nvPr>
        </p:nvSpPr>
        <p:spPr>
          <a:xfrm>
            <a:off x="10115726" y="6219074"/>
            <a:ext cx="438475" cy="365125"/>
          </a:xfrm>
          <a:solidFill>
            <a:srgbClr val="00FF00"/>
          </a:solidFill>
          <a:ln w="19050">
            <a:solidFill>
              <a:schemeClr val="tx1"/>
            </a:solidFill>
          </a:ln>
        </p:spPr>
        <p:txBody>
          <a:bodyPr/>
          <a:lstStyle/>
          <a:p>
            <a:pPr algn="ctr"/>
            <a:fld id="{D57BF504-038D-4ED1-BD8B-750CDE5B9434}" type="slidenum">
              <a:rPr lang="en-US" sz="1400" smtClean="0">
                <a:solidFill>
                  <a:prstClr val="black"/>
                </a:solidFill>
              </a:rPr>
              <a:pPr algn="ctr"/>
              <a:t>12</a:t>
            </a:fld>
            <a:endParaRPr lang="en-US" sz="1400" dirty="0">
              <a:solidFill>
                <a:prstClr val="black"/>
              </a:solidFill>
            </a:endParaRPr>
          </a:p>
        </p:txBody>
      </p:sp>
    </p:spTree>
    <p:extLst>
      <p:ext uri="{BB962C8B-B14F-4D97-AF65-F5344CB8AC3E}">
        <p14:creationId xmlns="" xmlns:p14="http://schemas.microsoft.com/office/powerpoint/2010/main" val="2000238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030090" y="6041362"/>
            <a:ext cx="683339" cy="365125"/>
          </a:xfrm>
          <a:ln>
            <a:solidFill>
              <a:schemeClr val="tx1"/>
            </a:solidFill>
          </a:ln>
        </p:spPr>
        <p:style>
          <a:lnRef idx="3">
            <a:schemeClr val="lt1"/>
          </a:lnRef>
          <a:fillRef idx="1">
            <a:schemeClr val="accent1"/>
          </a:fillRef>
          <a:effectRef idx="1">
            <a:schemeClr val="accent1"/>
          </a:effectRef>
          <a:fontRef idx="minor">
            <a:schemeClr val="lt1"/>
          </a:fontRef>
        </p:style>
        <p:txBody>
          <a:bodyPr/>
          <a:lstStyle/>
          <a:p>
            <a:pPr algn="ctr"/>
            <a:fld id="{D57BF504-038D-4ED1-BD8B-750CDE5B9434}" type="slidenum">
              <a:rPr lang="en-US" sz="1400" smtClean="0">
                <a:solidFill>
                  <a:schemeClr val="tx1"/>
                </a:solidFill>
              </a:rPr>
              <a:pPr algn="ctr"/>
              <a:t>13</a:t>
            </a:fld>
            <a:endParaRPr lang="en-US" sz="1400" dirty="0">
              <a:solidFill>
                <a:schemeClr val="tx1"/>
              </a:solidFill>
            </a:endParaRPr>
          </a:p>
        </p:txBody>
      </p:sp>
      <p:sp>
        <p:nvSpPr>
          <p:cNvPr id="6" name="TextBox 5"/>
          <p:cNvSpPr txBox="1"/>
          <p:nvPr/>
        </p:nvSpPr>
        <p:spPr>
          <a:xfrm>
            <a:off x="1711099" y="157160"/>
            <a:ext cx="8166228" cy="6217087"/>
          </a:xfrm>
          <a:prstGeom prst="rect">
            <a:avLst/>
          </a:prstGeom>
          <a:noFill/>
          <a:ln>
            <a:solidFill>
              <a:schemeClr val="tx1"/>
            </a:solidFill>
          </a:ln>
        </p:spPr>
        <p:txBody>
          <a:bodyPr wrap="square" rtlCol="0">
            <a:spAutoFit/>
          </a:bodyPr>
          <a:lstStyle/>
          <a:p>
            <a:pPr marL="357188" indent="-357188">
              <a:buAutoNum type="alphaLcPeriod"/>
            </a:pPr>
            <a:r>
              <a:rPr lang="id-ID" dirty="0" smtClean="0"/>
              <a:t>Peternakan dan Perikanan</a:t>
            </a:r>
          </a:p>
          <a:p>
            <a:pPr marL="357188" indent="442913">
              <a:buFont typeface="Trebuchet MS" panose="020B0603020202020204" pitchFamily="34" charset="0"/>
              <a:buChar char="−"/>
              <a:tabLst>
                <a:tab pos="628650" algn="l"/>
              </a:tabLst>
            </a:pPr>
            <a:r>
              <a:rPr lang="id-ID" dirty="0" smtClean="0"/>
              <a:t> Prioritas Global :</a:t>
            </a:r>
          </a:p>
          <a:p>
            <a:pPr marL="357188" indent="442913">
              <a:buFont typeface="Trebuchet MS" panose="020B0603020202020204" pitchFamily="34" charset="0"/>
              <a:buChar char="−"/>
              <a:tabLst>
                <a:tab pos="628650" algn="l"/>
              </a:tabLst>
            </a:pPr>
            <a:r>
              <a:rPr lang="id-ID" dirty="0" smtClean="0"/>
              <a:t> KPJU : Sapi, Unggas, Ikan, dll</a:t>
            </a:r>
          </a:p>
          <a:p>
            <a:pPr>
              <a:tabLst>
                <a:tab pos="628650" algn="l"/>
              </a:tabLst>
            </a:pPr>
            <a:r>
              <a:rPr lang="id-ID" dirty="0" smtClean="0"/>
              <a:t> </a:t>
            </a:r>
            <a:endParaRPr lang="id-ID" dirty="0"/>
          </a:p>
          <a:p>
            <a:pPr marL="342900" indent="-342900">
              <a:buAutoNum type="alphaLcPeriod" startAt="2"/>
            </a:pPr>
            <a:r>
              <a:rPr lang="id-ID" dirty="0"/>
              <a:t>Kehutanan dan Perkebunan</a:t>
            </a:r>
          </a:p>
          <a:p>
            <a:pPr marL="714375" indent="-271463">
              <a:buFontTx/>
              <a:buChar char="-"/>
            </a:pPr>
            <a:r>
              <a:rPr lang="id-ID" dirty="0"/>
              <a:t> Prioritas global: Kopi, Sawit, Kakao, Kelapa Dalam</a:t>
            </a:r>
          </a:p>
          <a:p>
            <a:endParaRPr lang="id-ID" sz="1000" dirty="0"/>
          </a:p>
          <a:p>
            <a:pPr marL="342900" indent="-342900">
              <a:buAutoNum type="alphaLcPeriod" startAt="3"/>
            </a:pPr>
            <a:r>
              <a:rPr lang="id-ID" dirty="0"/>
              <a:t>Tanaman Bahan Makanan dan Hortikultura</a:t>
            </a:r>
          </a:p>
          <a:p>
            <a:pPr marL="800100" indent="-442913">
              <a:buFontTx/>
              <a:buChar char="-"/>
            </a:pPr>
            <a:r>
              <a:rPr lang="id-ID" dirty="0" smtClean="0"/>
              <a:t>Prioritas </a:t>
            </a:r>
            <a:r>
              <a:rPr lang="id-ID" dirty="0"/>
              <a:t>Global: Padi Sawah, Padi Darat, Jagung, Pisang </a:t>
            </a:r>
            <a:r>
              <a:rPr lang="id-ID" dirty="0" smtClean="0"/>
              <a:t>dll</a:t>
            </a:r>
          </a:p>
          <a:p>
            <a:pPr marL="357187"/>
            <a:endParaRPr lang="id-ID" sz="1000" dirty="0" smtClean="0"/>
          </a:p>
          <a:p>
            <a:pPr>
              <a:spcBef>
                <a:spcPts val="0"/>
              </a:spcBef>
              <a:buClrTx/>
              <a:buSzPct val="100000"/>
              <a:buFont typeface="+mj-lt"/>
              <a:buAutoNum type="alphaLcPeriod" startAt="4"/>
            </a:pPr>
            <a:r>
              <a:rPr lang="id-ID" dirty="0" smtClean="0"/>
              <a:t>Industri</a:t>
            </a:r>
            <a:endParaRPr lang="id-ID" dirty="0"/>
          </a:p>
          <a:p>
            <a:pPr marL="357188" indent="-85725">
              <a:spcBef>
                <a:spcPts val="0"/>
              </a:spcBef>
              <a:buClrTx/>
              <a:buSzPct val="100000"/>
              <a:buNone/>
            </a:pPr>
            <a:r>
              <a:rPr lang="id-ID" dirty="0"/>
              <a:t>	Prioritas Global</a:t>
            </a:r>
          </a:p>
          <a:p>
            <a:pPr marL="557213" indent="-285750">
              <a:spcBef>
                <a:spcPts val="0"/>
              </a:spcBef>
              <a:buClrTx/>
              <a:buSzPct val="100000"/>
              <a:buFont typeface="Trebuchet MS" panose="020B0603020202020204" pitchFamily="34" charset="0"/>
              <a:buChar char="−"/>
            </a:pPr>
            <a:r>
              <a:rPr lang="id-ID" dirty="0"/>
              <a:t>Industri Hasil </a:t>
            </a:r>
            <a:r>
              <a:rPr lang="id-ID" dirty="0" smtClean="0"/>
              <a:t>Pengolahan Pertanian</a:t>
            </a:r>
          </a:p>
          <a:p>
            <a:pPr marL="557213" indent="-285750">
              <a:spcBef>
                <a:spcPts val="0"/>
              </a:spcBef>
              <a:buClrTx/>
              <a:buSzPct val="100000"/>
              <a:buFont typeface="Trebuchet MS" panose="020B0603020202020204" pitchFamily="34" charset="0"/>
              <a:buChar char="−"/>
            </a:pPr>
            <a:r>
              <a:rPr lang="id-ID" dirty="0" smtClean="0"/>
              <a:t>Industri Kecil dan Kerajinan</a:t>
            </a:r>
          </a:p>
          <a:p>
            <a:pPr marL="800100" indent="-257175">
              <a:spcBef>
                <a:spcPts val="0"/>
              </a:spcBef>
              <a:buClrTx/>
              <a:buSzPct val="100000"/>
              <a:buFont typeface="+mj-lt"/>
              <a:buAutoNum type="arabicPeriod"/>
            </a:pPr>
            <a:r>
              <a:rPr lang="id-ID" dirty="0" smtClean="0"/>
              <a:t> </a:t>
            </a:r>
            <a:r>
              <a:rPr lang="id-ID" sz="1600" dirty="0" smtClean="0"/>
              <a:t>Kain</a:t>
            </a:r>
          </a:p>
          <a:p>
            <a:pPr marL="800100" indent="-257175">
              <a:spcBef>
                <a:spcPts val="0"/>
              </a:spcBef>
              <a:buClrTx/>
              <a:buSzPct val="100000"/>
              <a:buFont typeface="+mj-lt"/>
              <a:buAutoNum type="arabicPeriod"/>
            </a:pPr>
            <a:r>
              <a:rPr lang="id-ID" sz="1600" dirty="0" smtClean="0"/>
              <a:t> Anyaman</a:t>
            </a:r>
          </a:p>
          <a:p>
            <a:pPr marL="800100" indent="-257175">
              <a:spcBef>
                <a:spcPts val="0"/>
              </a:spcBef>
              <a:buClrTx/>
              <a:buSzPct val="100000"/>
              <a:buFont typeface="+mj-lt"/>
              <a:buAutoNum type="arabicPeriod"/>
            </a:pPr>
            <a:r>
              <a:rPr lang="id-ID" sz="1600" dirty="0" smtClean="0"/>
              <a:t> Batuan</a:t>
            </a:r>
          </a:p>
          <a:p>
            <a:pPr marL="800100" indent="-257175">
              <a:spcBef>
                <a:spcPts val="0"/>
              </a:spcBef>
              <a:buClrTx/>
              <a:buSzPct val="100000"/>
              <a:buFont typeface="+mj-lt"/>
              <a:buAutoNum type="arabicPeriod"/>
            </a:pPr>
            <a:r>
              <a:rPr lang="id-ID" sz="1600" dirty="0"/>
              <a:t> </a:t>
            </a:r>
            <a:r>
              <a:rPr lang="id-ID" sz="1600" dirty="0" smtClean="0"/>
              <a:t>Logam</a:t>
            </a:r>
          </a:p>
          <a:p>
            <a:pPr marL="800100" indent="-257175">
              <a:spcBef>
                <a:spcPts val="0"/>
              </a:spcBef>
              <a:buClrTx/>
              <a:buSzPct val="100000"/>
              <a:buFont typeface="+mj-lt"/>
              <a:buAutoNum type="arabicPeriod"/>
            </a:pPr>
            <a:r>
              <a:rPr lang="id-ID" sz="1600" dirty="0" smtClean="0"/>
              <a:t> Kayu</a:t>
            </a:r>
          </a:p>
          <a:p>
            <a:pPr marL="800100" indent="-257175">
              <a:spcBef>
                <a:spcPts val="0"/>
              </a:spcBef>
              <a:buClrTx/>
              <a:buSzPct val="100000"/>
              <a:buFont typeface="+mj-lt"/>
              <a:buAutoNum type="arabicPeriod"/>
            </a:pPr>
            <a:r>
              <a:rPr lang="id-ID" sz="1600" dirty="0" smtClean="0"/>
              <a:t> Bahan baku lainnya : Daur ulang dan lain-lain</a:t>
            </a:r>
          </a:p>
          <a:p>
            <a:pPr marL="542925">
              <a:spcBef>
                <a:spcPts val="0"/>
              </a:spcBef>
              <a:buClrTx/>
              <a:buSzPct val="100000"/>
            </a:pPr>
            <a:endParaRPr lang="id-ID" sz="1000" dirty="0"/>
          </a:p>
          <a:p>
            <a:pPr marL="342900" indent="-342900">
              <a:spcBef>
                <a:spcPts val="0"/>
              </a:spcBef>
              <a:buClrTx/>
              <a:buSzPct val="100000"/>
              <a:buFont typeface="+mj-lt"/>
              <a:buAutoNum type="alphaLcPeriod" startAt="5"/>
            </a:pPr>
            <a:r>
              <a:rPr lang="id-ID" dirty="0" smtClean="0"/>
              <a:t>Jasa </a:t>
            </a:r>
            <a:r>
              <a:rPr lang="id-ID" dirty="0"/>
              <a:t>dan Perdagangan</a:t>
            </a:r>
          </a:p>
          <a:p>
            <a:pPr marL="357188" indent="-357188">
              <a:spcBef>
                <a:spcPts val="0"/>
              </a:spcBef>
              <a:buClrTx/>
              <a:buSzPct val="100000"/>
              <a:buNone/>
            </a:pPr>
            <a:r>
              <a:rPr lang="id-ID" dirty="0"/>
              <a:t>	Prioritas Global</a:t>
            </a:r>
          </a:p>
          <a:p>
            <a:pPr marL="628650" indent="-271463">
              <a:spcBef>
                <a:spcPts val="0"/>
              </a:spcBef>
              <a:buClrTx/>
              <a:buSzPct val="100000"/>
              <a:buFont typeface="Trebuchet MS" panose="020B0603020202020204" pitchFamily="34" charset="0"/>
              <a:buChar char="−"/>
            </a:pPr>
            <a:r>
              <a:rPr lang="id-ID" dirty="0" smtClean="0"/>
              <a:t>Perhotelan,Restoran, Pariwisata, Dll</a:t>
            </a:r>
            <a:endParaRPr lang="id-ID" dirty="0"/>
          </a:p>
        </p:txBody>
      </p:sp>
    </p:spTree>
    <p:extLst>
      <p:ext uri="{BB962C8B-B14F-4D97-AF65-F5344CB8AC3E}">
        <p14:creationId xmlns="" xmlns:p14="http://schemas.microsoft.com/office/powerpoint/2010/main" val="416854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055" y="470540"/>
            <a:ext cx="8222222" cy="661988"/>
          </a:xfrm>
          <a:ln>
            <a:solidFill>
              <a:schemeClr val="tx1"/>
            </a:solidFill>
          </a:ln>
        </p:spPr>
        <p:txBody>
          <a:bodyPr>
            <a:normAutofit/>
          </a:bodyPr>
          <a:lstStyle/>
          <a:p>
            <a:r>
              <a:rPr lang="id-ID" sz="2400" dirty="0" smtClean="0">
                <a:solidFill>
                  <a:schemeClr val="tx1"/>
                </a:solidFill>
              </a:rPr>
              <a:t>IV. Kerangka Pengembangan Komoditi Unggulan</a:t>
            </a:r>
            <a:endParaRPr lang="id-ID" sz="2400" dirty="0">
              <a:solidFill>
                <a:schemeClr val="tx1"/>
              </a:solidFill>
            </a:endParaRPr>
          </a:p>
        </p:txBody>
      </p:sp>
      <p:sp>
        <p:nvSpPr>
          <p:cNvPr id="5" name="Slide Number Placeholder 4"/>
          <p:cNvSpPr>
            <a:spLocks noGrp="1"/>
          </p:cNvSpPr>
          <p:nvPr>
            <p:ph type="sldNum" sz="quarter" idx="12"/>
          </p:nvPr>
        </p:nvSpPr>
        <p:spPr>
          <a:ln>
            <a:solidFill>
              <a:schemeClr val="tx1"/>
            </a:solidFill>
          </a:ln>
        </p:spPr>
        <p:style>
          <a:lnRef idx="3">
            <a:schemeClr val="lt1"/>
          </a:lnRef>
          <a:fillRef idx="1">
            <a:schemeClr val="accent1"/>
          </a:fillRef>
          <a:effectRef idx="1">
            <a:schemeClr val="accent1"/>
          </a:effectRef>
          <a:fontRef idx="minor">
            <a:schemeClr val="lt1"/>
          </a:fontRef>
        </p:style>
        <p:txBody>
          <a:bodyPr/>
          <a:lstStyle/>
          <a:p>
            <a:pPr algn="ctr"/>
            <a:fld id="{52C80D84-0E38-4EBD-B8EE-09E383D670F8}" type="slidenum">
              <a:rPr lang="id-ID" sz="1400" smtClean="0">
                <a:solidFill>
                  <a:schemeClr val="tx1"/>
                </a:solidFill>
              </a:rPr>
              <a:pPr algn="ctr"/>
              <a:t>14</a:t>
            </a:fld>
            <a:endParaRPr lang="id-ID" sz="1400" dirty="0">
              <a:solidFill>
                <a:schemeClr val="tx1"/>
              </a:solidFill>
            </a:endParaRPr>
          </a:p>
        </p:txBody>
      </p:sp>
      <p:sp>
        <p:nvSpPr>
          <p:cNvPr id="6" name="TextBox 5"/>
          <p:cNvSpPr txBox="1"/>
          <p:nvPr/>
        </p:nvSpPr>
        <p:spPr>
          <a:xfrm>
            <a:off x="1661126" y="1257286"/>
            <a:ext cx="4886325" cy="369332"/>
          </a:xfrm>
          <a:prstGeom prst="rect">
            <a:avLst/>
          </a:prstGeom>
          <a:noFill/>
          <a:ln>
            <a:solidFill>
              <a:schemeClr val="tx1"/>
            </a:solidFill>
          </a:ln>
        </p:spPr>
        <p:txBody>
          <a:bodyPr wrap="square" rtlCol="0">
            <a:spAutoFit/>
          </a:bodyPr>
          <a:lstStyle/>
          <a:p>
            <a:pPr marL="342900" indent="-342900">
              <a:buFont typeface="+mj-lt"/>
              <a:buAutoNum type="alphaLcPeriod"/>
            </a:pPr>
            <a:r>
              <a:rPr lang="id-ID" dirty="0" smtClean="0"/>
              <a:t>Arah Pengembangan Komoditi Unggulan</a:t>
            </a:r>
            <a:endParaRPr lang="id-ID" dirty="0"/>
          </a:p>
        </p:txBody>
      </p:sp>
      <p:sp>
        <p:nvSpPr>
          <p:cNvPr id="8" name="TextBox 7"/>
          <p:cNvSpPr txBox="1"/>
          <p:nvPr/>
        </p:nvSpPr>
        <p:spPr>
          <a:xfrm>
            <a:off x="4344642" y="1728775"/>
            <a:ext cx="2814637" cy="646331"/>
          </a:xfrm>
          <a:prstGeom prst="rect">
            <a:avLst/>
          </a:prstGeom>
          <a:noFill/>
          <a:ln>
            <a:solidFill>
              <a:schemeClr val="tx1"/>
            </a:solidFill>
          </a:ln>
        </p:spPr>
        <p:txBody>
          <a:bodyPr wrap="square" rtlCol="0">
            <a:spAutoFit/>
          </a:bodyPr>
          <a:lstStyle/>
          <a:p>
            <a:pPr algn="ctr"/>
            <a:r>
              <a:rPr lang="id-ID" dirty="0" smtClean="0"/>
              <a:t>Kesejahteraan Masyarakat</a:t>
            </a:r>
            <a:endParaRPr lang="id-ID" dirty="0"/>
          </a:p>
        </p:txBody>
      </p:sp>
      <p:sp>
        <p:nvSpPr>
          <p:cNvPr id="9" name="TextBox 8"/>
          <p:cNvSpPr txBox="1"/>
          <p:nvPr/>
        </p:nvSpPr>
        <p:spPr>
          <a:xfrm>
            <a:off x="1677132" y="2314551"/>
            <a:ext cx="2043108" cy="584775"/>
          </a:xfrm>
          <a:prstGeom prst="rect">
            <a:avLst/>
          </a:prstGeom>
          <a:noFill/>
          <a:ln>
            <a:solidFill>
              <a:schemeClr val="tx1"/>
            </a:solidFill>
          </a:ln>
        </p:spPr>
        <p:txBody>
          <a:bodyPr wrap="square" rtlCol="0">
            <a:spAutoFit/>
          </a:bodyPr>
          <a:lstStyle/>
          <a:p>
            <a:pPr algn="ctr"/>
            <a:r>
              <a:rPr lang="id-ID" sz="1600" dirty="0" smtClean="0"/>
              <a:t>Pengembangan Komoditi Unggulan</a:t>
            </a:r>
            <a:endParaRPr lang="id-ID" sz="1600" dirty="0"/>
          </a:p>
        </p:txBody>
      </p:sp>
      <p:sp>
        <p:nvSpPr>
          <p:cNvPr id="10" name="TextBox 9"/>
          <p:cNvSpPr txBox="1"/>
          <p:nvPr/>
        </p:nvSpPr>
        <p:spPr>
          <a:xfrm>
            <a:off x="1770195" y="5014911"/>
            <a:ext cx="1928808" cy="584775"/>
          </a:xfrm>
          <a:prstGeom prst="rect">
            <a:avLst/>
          </a:prstGeom>
          <a:noFill/>
          <a:ln>
            <a:solidFill>
              <a:schemeClr val="tx1"/>
            </a:solidFill>
          </a:ln>
        </p:spPr>
        <p:txBody>
          <a:bodyPr wrap="square" rtlCol="0">
            <a:spAutoFit/>
          </a:bodyPr>
          <a:lstStyle/>
          <a:p>
            <a:pPr algn="ctr"/>
            <a:r>
              <a:rPr lang="id-ID" sz="1600" dirty="0" smtClean="0"/>
              <a:t>Kawasan Sektor Andalan</a:t>
            </a:r>
            <a:endParaRPr lang="id-ID" sz="1600" dirty="0"/>
          </a:p>
        </p:txBody>
      </p:sp>
      <p:sp>
        <p:nvSpPr>
          <p:cNvPr id="11" name="TextBox 10"/>
          <p:cNvSpPr txBox="1"/>
          <p:nvPr/>
        </p:nvSpPr>
        <p:spPr>
          <a:xfrm>
            <a:off x="4700597" y="5143497"/>
            <a:ext cx="1914525" cy="338554"/>
          </a:xfrm>
          <a:prstGeom prst="rect">
            <a:avLst/>
          </a:prstGeom>
          <a:noFill/>
          <a:ln>
            <a:solidFill>
              <a:schemeClr val="tx1"/>
            </a:solidFill>
          </a:ln>
        </p:spPr>
        <p:txBody>
          <a:bodyPr wrap="square" rtlCol="0">
            <a:spAutoFit/>
          </a:bodyPr>
          <a:lstStyle/>
          <a:p>
            <a:pPr algn="ctr"/>
            <a:r>
              <a:rPr lang="id-ID" sz="1600" dirty="0" smtClean="0"/>
              <a:t>Analis Kebijakan</a:t>
            </a:r>
            <a:endParaRPr lang="id-ID" sz="1600" dirty="0"/>
          </a:p>
        </p:txBody>
      </p:sp>
      <p:sp>
        <p:nvSpPr>
          <p:cNvPr id="12" name="TextBox 11"/>
          <p:cNvSpPr txBox="1"/>
          <p:nvPr/>
        </p:nvSpPr>
        <p:spPr>
          <a:xfrm>
            <a:off x="3514729" y="5733247"/>
            <a:ext cx="4329113" cy="646331"/>
          </a:xfrm>
          <a:prstGeom prst="rect">
            <a:avLst/>
          </a:prstGeom>
          <a:noFill/>
          <a:ln>
            <a:solidFill>
              <a:schemeClr val="tx1"/>
            </a:solidFill>
          </a:ln>
        </p:spPr>
        <p:txBody>
          <a:bodyPr wrap="square" rtlCol="0">
            <a:spAutoFit/>
          </a:bodyPr>
          <a:lstStyle/>
          <a:p>
            <a:pPr algn="ctr"/>
            <a:r>
              <a:rPr lang="id-ID" dirty="0" smtClean="0"/>
              <a:t>Kebijakan Pengembangan Potensi dan Keunggulan Komoditas Unggulan</a:t>
            </a:r>
            <a:endParaRPr lang="id-ID" dirty="0"/>
          </a:p>
        </p:txBody>
      </p:sp>
      <p:sp>
        <p:nvSpPr>
          <p:cNvPr id="13" name="TextBox 12"/>
          <p:cNvSpPr txBox="1"/>
          <p:nvPr/>
        </p:nvSpPr>
        <p:spPr>
          <a:xfrm>
            <a:off x="6757995" y="4556297"/>
            <a:ext cx="2157406" cy="584775"/>
          </a:xfrm>
          <a:prstGeom prst="rect">
            <a:avLst/>
          </a:prstGeom>
          <a:noFill/>
          <a:ln>
            <a:solidFill>
              <a:schemeClr val="tx1"/>
            </a:solidFill>
          </a:ln>
        </p:spPr>
        <p:txBody>
          <a:bodyPr wrap="square" rtlCol="0">
            <a:spAutoFit/>
          </a:bodyPr>
          <a:lstStyle/>
          <a:p>
            <a:pPr algn="ctr"/>
            <a:r>
              <a:rPr lang="id-ID" sz="1600" dirty="0" smtClean="0"/>
              <a:t>Kebijkan Pemerintah Pusat dan Daerah</a:t>
            </a:r>
            <a:endParaRPr lang="id-ID" sz="1600" dirty="0"/>
          </a:p>
        </p:txBody>
      </p:sp>
      <p:sp>
        <p:nvSpPr>
          <p:cNvPr id="14" name="TextBox 13"/>
          <p:cNvSpPr txBox="1"/>
          <p:nvPr/>
        </p:nvSpPr>
        <p:spPr>
          <a:xfrm>
            <a:off x="5529252" y="3543299"/>
            <a:ext cx="2730327" cy="830997"/>
          </a:xfrm>
          <a:prstGeom prst="rect">
            <a:avLst/>
          </a:prstGeom>
          <a:noFill/>
          <a:ln>
            <a:solidFill>
              <a:schemeClr val="tx1"/>
            </a:solidFill>
          </a:ln>
        </p:spPr>
        <p:txBody>
          <a:bodyPr wrap="square" rtlCol="0">
            <a:spAutoFit/>
          </a:bodyPr>
          <a:lstStyle/>
          <a:p>
            <a:pPr algn="ctr"/>
            <a:r>
              <a:rPr lang="id-ID" sz="1600" dirty="0" smtClean="0"/>
              <a:t>Perencanaan Pembangunan dan Pengembangan Komoditas Unggulan</a:t>
            </a:r>
            <a:endParaRPr lang="id-ID" sz="1600" dirty="0"/>
          </a:p>
        </p:txBody>
      </p:sp>
      <p:sp>
        <p:nvSpPr>
          <p:cNvPr id="15" name="TextBox 14"/>
          <p:cNvSpPr txBox="1"/>
          <p:nvPr/>
        </p:nvSpPr>
        <p:spPr>
          <a:xfrm>
            <a:off x="5600702" y="2700335"/>
            <a:ext cx="2573163" cy="584775"/>
          </a:xfrm>
          <a:prstGeom prst="rect">
            <a:avLst/>
          </a:prstGeom>
          <a:noFill/>
          <a:ln>
            <a:solidFill>
              <a:schemeClr val="tx1"/>
            </a:solidFill>
          </a:ln>
        </p:spPr>
        <p:txBody>
          <a:bodyPr wrap="square" rtlCol="0">
            <a:spAutoFit/>
          </a:bodyPr>
          <a:lstStyle/>
          <a:p>
            <a:pPr algn="ctr"/>
            <a:r>
              <a:rPr lang="id-ID" sz="1600" dirty="0" smtClean="0"/>
              <a:t>Pengembangan Klaster Industri</a:t>
            </a:r>
            <a:endParaRPr lang="id-ID" sz="1600" dirty="0"/>
          </a:p>
        </p:txBody>
      </p:sp>
      <p:cxnSp>
        <p:nvCxnSpPr>
          <p:cNvPr id="17" name="Straight Connector 16"/>
          <p:cNvCxnSpPr>
            <a:stCxn id="10" idx="3"/>
            <a:endCxn id="11" idx="1"/>
          </p:cNvCxnSpPr>
          <p:nvPr/>
        </p:nvCxnSpPr>
        <p:spPr>
          <a:xfrm>
            <a:off x="3699003" y="5307299"/>
            <a:ext cx="1001594" cy="5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53793" y="3315765"/>
            <a:ext cx="7826" cy="175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320519" y="4353999"/>
            <a:ext cx="7826" cy="175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9" idx="3"/>
          </p:cNvCxnSpPr>
          <p:nvPr/>
        </p:nvCxnSpPr>
        <p:spPr>
          <a:xfrm>
            <a:off x="3720240" y="2606939"/>
            <a:ext cx="328616" cy="270035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9" idx="0"/>
            <a:endCxn id="8" idx="1"/>
          </p:cNvCxnSpPr>
          <p:nvPr/>
        </p:nvCxnSpPr>
        <p:spPr>
          <a:xfrm rot="5400000" flipH="1" flipV="1">
            <a:off x="3390359" y="1360268"/>
            <a:ext cx="262610" cy="164595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2" idx="1"/>
            <a:endCxn id="10" idx="2"/>
          </p:cNvCxnSpPr>
          <p:nvPr/>
        </p:nvCxnSpPr>
        <p:spPr>
          <a:xfrm rot="10800000">
            <a:off x="2734599" y="5599687"/>
            <a:ext cx="780130" cy="45672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91727" y="5496986"/>
            <a:ext cx="7826" cy="175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a:endCxn id="11" idx="3"/>
          </p:cNvCxnSpPr>
          <p:nvPr/>
        </p:nvCxnSpPr>
        <p:spPr>
          <a:xfrm rot="10800000" flipV="1">
            <a:off x="6615123" y="5143496"/>
            <a:ext cx="1975541" cy="169278"/>
          </a:xfrm>
          <a:prstGeom prst="bentConnector3">
            <a:avLst>
              <a:gd name="adj1" fmla="val -568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16200000" flipV="1">
            <a:off x="7635826" y="3491318"/>
            <a:ext cx="1536415" cy="57008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5955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605081" y="6012786"/>
            <a:ext cx="683339" cy="365125"/>
          </a:xfrm>
          <a:ln>
            <a:solidFill>
              <a:schemeClr val="tx1"/>
            </a:solidFill>
          </a:ln>
        </p:spPr>
        <p:style>
          <a:lnRef idx="3">
            <a:schemeClr val="lt1"/>
          </a:lnRef>
          <a:fillRef idx="1">
            <a:schemeClr val="accent1"/>
          </a:fillRef>
          <a:effectRef idx="1">
            <a:schemeClr val="accent1"/>
          </a:effectRef>
          <a:fontRef idx="minor">
            <a:schemeClr val="lt1"/>
          </a:fontRef>
        </p:style>
        <p:txBody>
          <a:bodyPr/>
          <a:lstStyle/>
          <a:p>
            <a:pPr algn="ctr"/>
            <a:fld id="{52C80D84-0E38-4EBD-B8EE-09E383D670F8}" type="slidenum">
              <a:rPr lang="id-ID" sz="1400" smtClean="0">
                <a:solidFill>
                  <a:schemeClr val="tx1"/>
                </a:solidFill>
              </a:rPr>
              <a:pPr algn="ctr"/>
              <a:t>15</a:t>
            </a:fld>
            <a:endParaRPr lang="id-ID" sz="1400" dirty="0">
              <a:solidFill>
                <a:schemeClr val="tx1"/>
              </a:solidFill>
            </a:endParaRPr>
          </a:p>
        </p:txBody>
      </p:sp>
      <p:sp>
        <p:nvSpPr>
          <p:cNvPr id="6" name="TextBox 5"/>
          <p:cNvSpPr txBox="1"/>
          <p:nvPr/>
        </p:nvSpPr>
        <p:spPr>
          <a:xfrm>
            <a:off x="1665838" y="685800"/>
            <a:ext cx="7608164" cy="430887"/>
          </a:xfrm>
          <a:prstGeom prst="rect">
            <a:avLst/>
          </a:prstGeom>
          <a:noFill/>
          <a:ln>
            <a:solidFill>
              <a:schemeClr val="tx1"/>
            </a:solidFill>
          </a:ln>
        </p:spPr>
        <p:txBody>
          <a:bodyPr wrap="square" rtlCol="0">
            <a:spAutoFit/>
          </a:bodyPr>
          <a:lstStyle/>
          <a:p>
            <a:r>
              <a:rPr lang="id-ID" sz="2200" dirty="0" smtClean="0"/>
              <a:t>b. Peran UMKM dalam Pengembangan Komoditi Unggulan</a:t>
            </a:r>
            <a:endParaRPr lang="id-ID" sz="2200" dirty="0"/>
          </a:p>
        </p:txBody>
      </p:sp>
      <p:sp>
        <p:nvSpPr>
          <p:cNvPr id="7" name="TextBox 6"/>
          <p:cNvSpPr txBox="1"/>
          <p:nvPr/>
        </p:nvSpPr>
        <p:spPr>
          <a:xfrm>
            <a:off x="1683944" y="1557343"/>
            <a:ext cx="7590057" cy="4678204"/>
          </a:xfrm>
          <a:prstGeom prst="rect">
            <a:avLst/>
          </a:prstGeom>
          <a:noFill/>
          <a:ln>
            <a:solidFill>
              <a:schemeClr val="tx1"/>
            </a:solidFill>
          </a:ln>
        </p:spPr>
        <p:txBody>
          <a:bodyPr wrap="square" rtlCol="0">
            <a:spAutoFit/>
          </a:bodyPr>
          <a:lstStyle/>
          <a:p>
            <a:r>
              <a:rPr lang="id-ID" sz="2000" dirty="0" smtClean="0"/>
              <a:t>Pengembangan UMKM layak untuk diprioritaskan, mengingat bahwa komoditas unggulan sebagian besar masih bertumpu pada sumber daya alam yang terdapat didaerah.</a:t>
            </a:r>
          </a:p>
          <a:p>
            <a:r>
              <a:rPr lang="id-ID" sz="2000" dirty="0" smtClean="0"/>
              <a:t>Pendekatan model alternatif pembangunan pada (4.a)  dapat dilakukan melalui 3 strategi yakni :</a:t>
            </a:r>
          </a:p>
          <a:p>
            <a:pPr marL="342900" indent="-342900">
              <a:buFont typeface="+mj-lt"/>
              <a:buAutoNum type="arabicParenR"/>
            </a:pPr>
            <a:r>
              <a:rPr lang="id-ID" sz="2000" dirty="0" smtClean="0"/>
              <a:t>Revitalisasi UMKM serta Koperasi</a:t>
            </a:r>
          </a:p>
          <a:p>
            <a:pPr marL="342900" indent="-342900">
              <a:buFont typeface="+mj-lt"/>
              <a:buAutoNum type="arabicParenR"/>
            </a:pPr>
            <a:r>
              <a:rPr lang="id-ID" sz="2000" dirty="0" smtClean="0"/>
              <a:t>Reaktualisasi pembangunan sosial, seiring pembangunan ekonomi dengan fokus pengembangan komoditi </a:t>
            </a:r>
            <a:r>
              <a:rPr lang="id-ID" sz="2000" smtClean="0"/>
              <a:t>unggulan dalam wujud pengembangan kawasan </a:t>
            </a:r>
            <a:r>
              <a:rPr lang="id-ID" sz="2000" dirty="0" smtClean="0"/>
              <a:t>andalan serta sentra produksi</a:t>
            </a:r>
          </a:p>
          <a:p>
            <a:pPr marL="342900" indent="-342900">
              <a:buFont typeface="+mj-lt"/>
              <a:buAutoNum type="arabicParenR"/>
            </a:pPr>
            <a:r>
              <a:rPr lang="id-ID" sz="2000" dirty="0" smtClean="0"/>
              <a:t>Reinvestasi pembangunan yang selama ini diperoleh dari usaha besar yang mengeksploitasi SDA terbatas terhadap usaha-usaha yang menghasilkan usaha jangka panjang utamanya Komoditas Unggulan</a:t>
            </a:r>
          </a:p>
          <a:p>
            <a:pPr marL="342900" indent="-342900">
              <a:buFont typeface="+mj-lt"/>
              <a:buAutoNum type="arabicParenR"/>
            </a:pPr>
            <a:endParaRPr lang="id-ID" dirty="0"/>
          </a:p>
        </p:txBody>
      </p:sp>
    </p:spTree>
    <p:extLst>
      <p:ext uri="{BB962C8B-B14F-4D97-AF65-F5344CB8AC3E}">
        <p14:creationId xmlns="" xmlns:p14="http://schemas.microsoft.com/office/powerpoint/2010/main" val="116454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78727" y="5996095"/>
            <a:ext cx="683339" cy="365125"/>
          </a:xfrm>
          <a:ln>
            <a:solidFill>
              <a:schemeClr val="tx1"/>
            </a:solidFill>
          </a:ln>
        </p:spPr>
        <p:style>
          <a:lnRef idx="3">
            <a:schemeClr val="lt1"/>
          </a:lnRef>
          <a:fillRef idx="1">
            <a:schemeClr val="accent1"/>
          </a:fillRef>
          <a:effectRef idx="1">
            <a:schemeClr val="accent1"/>
          </a:effectRef>
          <a:fontRef idx="minor">
            <a:schemeClr val="lt1"/>
          </a:fontRef>
        </p:style>
        <p:txBody>
          <a:bodyPr/>
          <a:lstStyle/>
          <a:p>
            <a:pPr algn="ctr"/>
            <a:fld id="{52C80D84-0E38-4EBD-B8EE-09E383D670F8}" type="slidenum">
              <a:rPr lang="id-ID" sz="1400" smtClean="0">
                <a:solidFill>
                  <a:schemeClr val="tx1"/>
                </a:solidFill>
              </a:rPr>
              <a:pPr algn="ctr"/>
              <a:t>16</a:t>
            </a:fld>
            <a:endParaRPr lang="id-ID" sz="1400" dirty="0">
              <a:solidFill>
                <a:schemeClr val="tx1"/>
              </a:solidFill>
            </a:endParaRPr>
          </a:p>
        </p:txBody>
      </p:sp>
      <p:sp>
        <p:nvSpPr>
          <p:cNvPr id="6" name="TextBox 5"/>
          <p:cNvSpPr txBox="1"/>
          <p:nvPr/>
        </p:nvSpPr>
        <p:spPr>
          <a:xfrm>
            <a:off x="1620569" y="705752"/>
            <a:ext cx="8256761" cy="4524315"/>
          </a:xfrm>
          <a:prstGeom prst="rect">
            <a:avLst/>
          </a:prstGeom>
          <a:noFill/>
          <a:ln>
            <a:solidFill>
              <a:schemeClr val="tx1"/>
            </a:solidFill>
          </a:ln>
        </p:spPr>
        <p:txBody>
          <a:bodyPr wrap="square" rtlCol="0">
            <a:spAutoFit/>
          </a:bodyPr>
          <a:lstStyle/>
          <a:p>
            <a:r>
              <a:rPr lang="id-ID" sz="2400" dirty="0" smtClean="0"/>
              <a:t>Dalam mengelola Komoditas Unggulan UMKM dihadapkan pada kendala – kendala pelaksanaannya yakni :</a:t>
            </a:r>
          </a:p>
          <a:p>
            <a:endParaRPr lang="id-ID" sz="2400" dirty="0" smtClean="0"/>
          </a:p>
          <a:p>
            <a:pPr marL="285750" indent="-285750">
              <a:buFont typeface="Trebuchet MS" panose="020B0603020202020204" pitchFamily="34" charset="0"/>
              <a:buChar char="−"/>
            </a:pPr>
            <a:r>
              <a:rPr lang="id-ID" sz="2400" dirty="0" smtClean="0"/>
              <a:t>Lemahnya kemampuan pengelolaan SDA yang digunakan\</a:t>
            </a:r>
          </a:p>
          <a:p>
            <a:pPr marL="285750" indent="-285750">
              <a:buFont typeface="Trebuchet MS" panose="020B0603020202020204" pitchFamily="34" charset="0"/>
              <a:buChar char="−"/>
            </a:pPr>
            <a:r>
              <a:rPr lang="id-ID" sz="2400" dirty="0" smtClean="0"/>
              <a:t>Tenaga Kerja berketerampilan rendah</a:t>
            </a:r>
          </a:p>
          <a:p>
            <a:pPr marL="285750" indent="-285750">
              <a:buFont typeface="Trebuchet MS" panose="020B0603020202020204" pitchFamily="34" charset="0"/>
              <a:buChar char="−"/>
            </a:pPr>
            <a:r>
              <a:rPr lang="id-ID" sz="2400" dirty="0" smtClean="0"/>
              <a:t>Mutu bahan baku yang kurang sesuai</a:t>
            </a:r>
          </a:p>
          <a:p>
            <a:pPr marL="285750" indent="-285750">
              <a:buFont typeface="Trebuchet MS" panose="020B0603020202020204" pitchFamily="34" charset="0"/>
              <a:buChar char="−"/>
            </a:pPr>
            <a:r>
              <a:rPr lang="id-ID" sz="2400" dirty="0" smtClean="0"/>
              <a:t>Kurang menguasi teknologi</a:t>
            </a:r>
          </a:p>
          <a:p>
            <a:pPr marL="285750" indent="-285750">
              <a:buFont typeface="Trebuchet MS" panose="020B0603020202020204" pitchFamily="34" charset="0"/>
              <a:buChar char="−"/>
            </a:pPr>
            <a:r>
              <a:rPr lang="id-ID" sz="2400" dirty="0" smtClean="0"/>
              <a:t>Lemah dalam rekayasa lembaga dan organisasi</a:t>
            </a:r>
          </a:p>
          <a:p>
            <a:pPr marL="285750" indent="-285750">
              <a:buFont typeface="Trebuchet MS" panose="020B0603020202020204" pitchFamily="34" charset="0"/>
              <a:buChar char="−"/>
            </a:pPr>
            <a:r>
              <a:rPr lang="id-ID" sz="2400" dirty="0" smtClean="0"/>
              <a:t>Inprastruktur transportasi dan informasi pasar yang kurang</a:t>
            </a:r>
          </a:p>
          <a:p>
            <a:pPr marL="285750" indent="-285750">
              <a:buFont typeface="Trebuchet MS" panose="020B0603020202020204" pitchFamily="34" charset="0"/>
              <a:buChar char="−"/>
            </a:pPr>
            <a:r>
              <a:rPr lang="id-ID" sz="2400" dirty="0" smtClean="0"/>
              <a:t>Kurangnya dukungan lembaga keuangan formal</a:t>
            </a:r>
          </a:p>
          <a:p>
            <a:pPr marL="285750" indent="-285750">
              <a:buFont typeface="Trebuchet MS" panose="020B0603020202020204" pitchFamily="34" charset="0"/>
              <a:buChar char="−"/>
            </a:pPr>
            <a:r>
              <a:rPr lang="id-ID" sz="2400" dirty="0" smtClean="0"/>
              <a:t>Keterbatasan pengembangan pasar</a:t>
            </a:r>
            <a:endParaRPr lang="id-ID" dirty="0"/>
          </a:p>
        </p:txBody>
      </p:sp>
    </p:spTree>
    <p:extLst>
      <p:ext uri="{BB962C8B-B14F-4D97-AF65-F5344CB8AC3E}">
        <p14:creationId xmlns="" xmlns:p14="http://schemas.microsoft.com/office/powerpoint/2010/main" val="50247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03388" y="1341438"/>
            <a:ext cx="8640762" cy="2087562"/>
          </a:xfrm>
          <a:prstGeom prst="rect">
            <a:avLst/>
          </a:prstGeom>
        </p:spPr>
        <p:txBody>
          <a:bodyPr>
            <a:normAutofit fontScale="85000" lnSpcReduction="10000"/>
          </a:bodyPr>
          <a:lstStyle/>
          <a:p>
            <a:pPr marL="342900" indent="-342900" algn="just">
              <a:spcBef>
                <a:spcPct val="20000"/>
              </a:spcBef>
              <a:defRPr/>
            </a:pPr>
            <a:r>
              <a:rPr lang="en-US" dirty="0">
                <a:solidFill>
                  <a:prstClr val="black"/>
                </a:solidFill>
              </a:rPr>
              <a:t>	</a:t>
            </a:r>
            <a:r>
              <a:rPr lang="en-US" sz="2000" b="1" dirty="0" err="1">
                <a:solidFill>
                  <a:prstClr val="black"/>
                </a:solidFill>
              </a:rPr>
              <a:t>Jumlah</a:t>
            </a:r>
            <a:r>
              <a:rPr lang="en-US" sz="2000" b="1" dirty="0">
                <a:solidFill>
                  <a:prstClr val="black"/>
                </a:solidFill>
              </a:rPr>
              <a:t> UMKM </a:t>
            </a:r>
            <a:r>
              <a:rPr lang="en-US" sz="2000" dirty="0">
                <a:solidFill>
                  <a:prstClr val="black"/>
                </a:solidFill>
              </a:rPr>
              <a:t>Formal </a:t>
            </a:r>
            <a:r>
              <a:rPr lang="en-US" sz="2000" dirty="0" err="1">
                <a:solidFill>
                  <a:prstClr val="black"/>
                </a:solidFill>
              </a:rPr>
              <a:t>di</a:t>
            </a:r>
            <a:r>
              <a:rPr lang="en-US" sz="2000" dirty="0">
                <a:solidFill>
                  <a:prstClr val="black"/>
                </a:solidFill>
              </a:rPr>
              <a:t> </a:t>
            </a:r>
            <a:r>
              <a:rPr lang="en-US" sz="2000" dirty="0" err="1">
                <a:solidFill>
                  <a:prstClr val="black"/>
                </a:solidFill>
              </a:rPr>
              <a:t>Provinsi</a:t>
            </a:r>
            <a:r>
              <a:rPr lang="en-US" sz="2000" dirty="0">
                <a:solidFill>
                  <a:prstClr val="black"/>
                </a:solidFill>
              </a:rPr>
              <a:t> Lampung </a:t>
            </a:r>
            <a:r>
              <a:rPr lang="en-US" sz="2000" dirty="0" err="1">
                <a:solidFill>
                  <a:prstClr val="black"/>
                </a:solidFill>
              </a:rPr>
              <a:t>sampai</a:t>
            </a:r>
            <a:r>
              <a:rPr lang="en-US" sz="2000" dirty="0">
                <a:solidFill>
                  <a:prstClr val="black"/>
                </a:solidFill>
              </a:rPr>
              <a:t> </a:t>
            </a:r>
            <a:r>
              <a:rPr lang="en-US" sz="2000" dirty="0" err="1">
                <a:solidFill>
                  <a:prstClr val="black"/>
                </a:solidFill>
              </a:rPr>
              <a:t>dengan</a:t>
            </a:r>
            <a:r>
              <a:rPr lang="en-US" sz="2000" dirty="0">
                <a:solidFill>
                  <a:prstClr val="black"/>
                </a:solidFill>
              </a:rPr>
              <a:t> </a:t>
            </a:r>
            <a:r>
              <a:rPr lang="id-ID" sz="2000" dirty="0">
                <a:solidFill>
                  <a:prstClr val="black"/>
                </a:solidFill>
              </a:rPr>
              <a:t>Desember </a:t>
            </a:r>
            <a:r>
              <a:rPr lang="en-US" sz="2000" dirty="0">
                <a:solidFill>
                  <a:prstClr val="black"/>
                </a:solidFill>
              </a:rPr>
              <a:t>20</a:t>
            </a:r>
            <a:r>
              <a:rPr lang="id-ID" sz="2000" dirty="0">
                <a:solidFill>
                  <a:prstClr val="black"/>
                </a:solidFill>
              </a:rPr>
              <a:t>1</a:t>
            </a:r>
            <a:r>
              <a:rPr lang="en-US" sz="2000" dirty="0">
                <a:solidFill>
                  <a:prstClr val="black"/>
                </a:solidFill>
              </a:rPr>
              <a:t>4</a:t>
            </a:r>
            <a:r>
              <a:rPr lang="id-ID" sz="2000" dirty="0">
                <a:solidFill>
                  <a:prstClr val="black"/>
                </a:solidFill>
              </a:rPr>
              <a:t> </a:t>
            </a:r>
            <a:r>
              <a:rPr lang="en-US" sz="2000" b="1" dirty="0" err="1">
                <a:solidFill>
                  <a:srgbClr val="FF0000"/>
                </a:solidFill>
              </a:rPr>
              <a:t>sebanyak</a:t>
            </a:r>
            <a:r>
              <a:rPr lang="en-US" sz="2000" b="1" dirty="0">
                <a:solidFill>
                  <a:srgbClr val="FF0000"/>
                </a:solidFill>
              </a:rPr>
              <a:t> </a:t>
            </a:r>
            <a:r>
              <a:rPr lang="id-ID" sz="2000" b="1" dirty="0">
                <a:solidFill>
                  <a:srgbClr val="FF0000"/>
                </a:solidFill>
              </a:rPr>
              <a:t>375.425</a:t>
            </a:r>
            <a:r>
              <a:rPr lang="en-US" sz="2000" b="1" dirty="0">
                <a:solidFill>
                  <a:srgbClr val="FF0000"/>
                </a:solidFill>
              </a:rPr>
              <a:t> unit.  </a:t>
            </a:r>
            <a:r>
              <a:rPr lang="en-US" sz="2000" dirty="0" err="1">
                <a:solidFill>
                  <a:prstClr val="black"/>
                </a:solidFill>
              </a:rPr>
              <a:t>Jumlah</a:t>
            </a:r>
            <a:r>
              <a:rPr lang="en-US" sz="2000" dirty="0">
                <a:solidFill>
                  <a:prstClr val="black"/>
                </a:solidFill>
              </a:rPr>
              <a:t> </a:t>
            </a:r>
            <a:r>
              <a:rPr lang="en-US" sz="2000" dirty="0" err="1">
                <a:solidFill>
                  <a:prstClr val="black"/>
                </a:solidFill>
              </a:rPr>
              <a:t>tersebut</a:t>
            </a:r>
            <a:r>
              <a:rPr lang="en-US" sz="2000" dirty="0">
                <a:solidFill>
                  <a:prstClr val="black"/>
                </a:solidFill>
              </a:rPr>
              <a:t>, </a:t>
            </a:r>
            <a:r>
              <a:rPr lang="en-US" sz="2000" dirty="0" err="1">
                <a:solidFill>
                  <a:prstClr val="black"/>
                </a:solidFill>
              </a:rPr>
              <a:t>secara</a:t>
            </a:r>
            <a:r>
              <a:rPr lang="en-US" sz="2000" dirty="0">
                <a:solidFill>
                  <a:prstClr val="black"/>
                </a:solidFill>
              </a:rPr>
              <a:t> </a:t>
            </a:r>
            <a:r>
              <a:rPr lang="en-US" sz="2000" dirty="0" err="1">
                <a:solidFill>
                  <a:prstClr val="black"/>
                </a:solidFill>
              </a:rPr>
              <a:t>umum</a:t>
            </a:r>
            <a:r>
              <a:rPr lang="en-US" sz="2000" dirty="0">
                <a:solidFill>
                  <a:prstClr val="black"/>
                </a:solidFill>
              </a:rPr>
              <a:t> </a:t>
            </a:r>
            <a:r>
              <a:rPr lang="en-US" sz="2000" dirty="0" err="1">
                <a:solidFill>
                  <a:prstClr val="black"/>
                </a:solidFill>
              </a:rPr>
              <a:t>terdiri</a:t>
            </a:r>
            <a:r>
              <a:rPr lang="en-US" sz="2000" dirty="0">
                <a:solidFill>
                  <a:prstClr val="black"/>
                </a:solidFill>
              </a:rPr>
              <a:t> </a:t>
            </a:r>
            <a:r>
              <a:rPr lang="en-US" sz="2000" dirty="0" err="1">
                <a:solidFill>
                  <a:prstClr val="black"/>
                </a:solidFill>
              </a:rPr>
              <a:t>dari</a:t>
            </a:r>
            <a:r>
              <a:rPr lang="en-US" sz="2000" dirty="0">
                <a:solidFill>
                  <a:prstClr val="black"/>
                </a:solidFill>
              </a:rPr>
              <a:t>, </a:t>
            </a:r>
            <a:r>
              <a:rPr lang="en-US" sz="2000" dirty="0" err="1">
                <a:solidFill>
                  <a:prstClr val="black"/>
                </a:solidFill>
              </a:rPr>
              <a:t>yaitu</a:t>
            </a:r>
            <a:r>
              <a:rPr lang="en-US" sz="2000" dirty="0">
                <a:solidFill>
                  <a:prstClr val="black"/>
                </a:solidFill>
              </a:rPr>
              <a:t>:</a:t>
            </a:r>
          </a:p>
          <a:p>
            <a:pPr marL="742950" lvl="1" indent="-285750" algn="just">
              <a:spcBef>
                <a:spcPct val="20000"/>
              </a:spcBef>
              <a:buFont typeface="Arial" pitchFamily="34" charset="0"/>
              <a:buChar char="–"/>
              <a:defRPr/>
            </a:pPr>
            <a:r>
              <a:rPr lang="id-ID" sz="2000" dirty="0">
                <a:solidFill>
                  <a:prstClr val="black"/>
                </a:solidFill>
              </a:rPr>
              <a:t>Usaha mikro 276.692</a:t>
            </a:r>
            <a:r>
              <a:rPr lang="en-US" sz="2000" dirty="0">
                <a:solidFill>
                  <a:prstClr val="black"/>
                </a:solidFill>
              </a:rPr>
              <a:t>  unit</a:t>
            </a:r>
          </a:p>
          <a:p>
            <a:pPr marL="742950" lvl="1" indent="-285750" algn="just">
              <a:spcBef>
                <a:spcPct val="20000"/>
              </a:spcBef>
              <a:buFont typeface="Arial" pitchFamily="34" charset="0"/>
              <a:buChar char="–"/>
              <a:defRPr/>
            </a:pPr>
            <a:r>
              <a:rPr lang="id-ID" sz="2000" dirty="0">
                <a:solidFill>
                  <a:prstClr val="black"/>
                </a:solidFill>
              </a:rPr>
              <a:t>Usaha Kecil 78.827</a:t>
            </a:r>
            <a:r>
              <a:rPr lang="en-US" sz="2000" dirty="0">
                <a:solidFill>
                  <a:prstClr val="black"/>
                </a:solidFill>
              </a:rPr>
              <a:t> unit</a:t>
            </a:r>
          </a:p>
          <a:p>
            <a:pPr marL="742950" lvl="1" indent="-285750" algn="just">
              <a:spcBef>
                <a:spcPct val="20000"/>
              </a:spcBef>
              <a:buFont typeface="Arial" pitchFamily="34" charset="0"/>
              <a:buChar char="–"/>
              <a:defRPr/>
            </a:pPr>
            <a:r>
              <a:rPr lang="id-ID" sz="2000" dirty="0">
                <a:solidFill>
                  <a:prstClr val="black"/>
                </a:solidFill>
              </a:rPr>
              <a:t>Usaha Menengah 19.906</a:t>
            </a:r>
            <a:r>
              <a:rPr lang="en-US" sz="2000" dirty="0">
                <a:solidFill>
                  <a:prstClr val="black"/>
                </a:solidFill>
              </a:rPr>
              <a:t> unit</a:t>
            </a:r>
            <a:endParaRPr lang="id-ID" sz="2000" dirty="0">
              <a:solidFill>
                <a:prstClr val="black"/>
              </a:solidFill>
            </a:endParaRPr>
          </a:p>
          <a:p>
            <a:pPr marL="742950" lvl="1" indent="-285750" algn="just">
              <a:spcBef>
                <a:spcPct val="20000"/>
              </a:spcBef>
              <a:buFont typeface="Arial" pitchFamily="34" charset="0"/>
              <a:buChar char="–"/>
              <a:defRPr/>
            </a:pPr>
            <a:endParaRPr lang="en-US" sz="2000" dirty="0">
              <a:solidFill>
                <a:prstClr val="black"/>
              </a:solidFill>
            </a:endParaRPr>
          </a:p>
          <a:p>
            <a:pPr marL="342900" indent="-342900" algn="ctr">
              <a:defRPr/>
            </a:pPr>
            <a:r>
              <a:rPr lang="en-US" dirty="0">
                <a:solidFill>
                  <a:prstClr val="black"/>
                </a:solidFill>
              </a:rPr>
              <a:t>	</a:t>
            </a:r>
            <a:r>
              <a:rPr lang="id-ID" sz="2600" b="1" dirty="0">
                <a:solidFill>
                  <a:prstClr val="black"/>
                </a:solidFill>
              </a:rPr>
              <a:t>PERKEMBANGAN UMKM TAHUN 2011 – 201</a:t>
            </a:r>
            <a:r>
              <a:rPr lang="en-US" sz="2600" b="1" dirty="0">
                <a:solidFill>
                  <a:prstClr val="black"/>
                </a:solidFill>
              </a:rPr>
              <a:t>4</a:t>
            </a:r>
            <a:endParaRPr lang="en-US" sz="2600" dirty="0">
              <a:solidFill>
                <a:prstClr val="black"/>
              </a:solidFill>
            </a:endParaRPr>
          </a:p>
        </p:txBody>
      </p:sp>
      <p:graphicFrame>
        <p:nvGraphicFramePr>
          <p:cNvPr id="3074" name="Chart 15"/>
          <p:cNvGraphicFramePr>
            <a:graphicFrameLocks/>
          </p:cNvGraphicFramePr>
          <p:nvPr>
            <p:extLst>
              <p:ext uri="{D42A27DB-BD31-4B8C-83A1-F6EECF244321}">
                <p14:modId xmlns="" xmlns:p14="http://schemas.microsoft.com/office/powerpoint/2010/main" val="3721735838"/>
              </p:ext>
            </p:extLst>
          </p:nvPr>
        </p:nvGraphicFramePr>
        <p:xfrm>
          <a:off x="907056" y="3319022"/>
          <a:ext cx="8816975" cy="2942680"/>
        </p:xfrm>
        <a:graphic>
          <a:graphicData uri="http://schemas.openxmlformats.org/presentationml/2006/ole">
            <p:oleObj spid="_x0000_s6213" name="Worksheet" r:id="rId4" imgW="8848662" imgH="1952700" progId="Excel.Sheet.8">
              <p:embed/>
            </p:oleObj>
          </a:graphicData>
        </a:graphic>
      </p:graphicFrame>
      <p:sp>
        <p:nvSpPr>
          <p:cNvPr id="4" name="TextBox 3"/>
          <p:cNvSpPr txBox="1"/>
          <p:nvPr/>
        </p:nvSpPr>
        <p:spPr>
          <a:xfrm>
            <a:off x="1955800" y="533400"/>
            <a:ext cx="7315200" cy="523220"/>
          </a:xfrm>
          <a:prstGeom prst="rect">
            <a:avLst/>
          </a:prstGeom>
          <a:noFill/>
        </p:spPr>
        <p:txBody>
          <a:bodyPr wrap="square" rtlCol="0">
            <a:spAutoFit/>
          </a:bodyPr>
          <a:lstStyle/>
          <a:p>
            <a:r>
              <a:rPr lang="id-ID" sz="2800" dirty="0" smtClean="0">
                <a:solidFill>
                  <a:prstClr val="black"/>
                </a:solidFill>
              </a:rPr>
              <a:t>JUMLAH UMKM DI PROVINSI LAMPUNG</a:t>
            </a:r>
            <a:endParaRPr lang="id-ID" sz="2800" dirty="0">
              <a:solidFill>
                <a:prstClr val="black"/>
              </a:solidFill>
            </a:endParaRPr>
          </a:p>
        </p:txBody>
      </p:sp>
      <p:sp>
        <p:nvSpPr>
          <p:cNvPr id="5" name="Slide Number Placeholder 4"/>
          <p:cNvSpPr>
            <a:spLocks noGrp="1"/>
          </p:cNvSpPr>
          <p:nvPr>
            <p:ph type="sldNum" sz="quarter" idx="12"/>
          </p:nvPr>
        </p:nvSpPr>
        <p:spPr>
          <a:xfrm>
            <a:off x="9639673" y="6241196"/>
            <a:ext cx="432175" cy="365125"/>
          </a:xfrm>
          <a:solidFill>
            <a:srgbClr val="00FF00"/>
          </a:solidFill>
          <a:ln w="19050">
            <a:solidFill>
              <a:schemeClr val="tx1"/>
            </a:solidFill>
          </a:ln>
        </p:spPr>
        <p:txBody>
          <a:bodyPr/>
          <a:lstStyle/>
          <a:p>
            <a:pPr algn="ctr"/>
            <a:fld id="{52C80D84-0E38-4EBD-B8EE-09E383D670F8}" type="slidenum">
              <a:rPr lang="id-ID" sz="1400" smtClean="0">
                <a:solidFill>
                  <a:schemeClr val="tx1"/>
                </a:solidFill>
              </a:rPr>
              <a:pPr algn="ctr"/>
              <a:t>17</a:t>
            </a:fld>
            <a:endParaRPr lang="id-ID" sz="1400" dirty="0">
              <a:solidFill>
                <a:schemeClr val="tx1"/>
              </a:solidFill>
            </a:endParaRPr>
          </a:p>
        </p:txBody>
      </p:sp>
    </p:spTree>
    <p:extLst>
      <p:ext uri="{BB962C8B-B14F-4D97-AF65-F5344CB8AC3E}">
        <p14:creationId xmlns="" xmlns:p14="http://schemas.microsoft.com/office/powerpoint/2010/main" val="1578596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524000" y="1092200"/>
            <a:ext cx="9144000" cy="1524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30" name="object 30"/>
          <p:cNvSpPr/>
          <p:nvPr/>
        </p:nvSpPr>
        <p:spPr>
          <a:xfrm>
            <a:off x="1925143" y="999617"/>
            <a:ext cx="342303" cy="342265"/>
          </a:xfrm>
          <a:custGeom>
            <a:avLst/>
            <a:gdLst/>
            <a:ahLst/>
            <a:cxnLst/>
            <a:rect l="l" t="t" r="r" b="b"/>
            <a:pathLst>
              <a:path w="342303" h="342265">
                <a:moveTo>
                  <a:pt x="342303" y="221742"/>
                </a:moveTo>
                <a:lnTo>
                  <a:pt x="221780" y="0"/>
                </a:lnTo>
                <a:lnTo>
                  <a:pt x="0" y="120523"/>
                </a:lnTo>
                <a:lnTo>
                  <a:pt x="120523" y="342265"/>
                </a:lnTo>
                <a:lnTo>
                  <a:pt x="342303" y="221742"/>
                </a:lnTo>
                <a:close/>
              </a:path>
            </a:pathLst>
          </a:custGeom>
        </p:spPr>
        <p:txBody>
          <a:bodyPr wrap="square" lIns="0" tIns="0" rIns="0" bIns="0" rtlCol="0">
            <a:noAutofit/>
          </a:bodyPr>
          <a:lstStyle/>
          <a:p>
            <a:endParaRPr>
              <a:solidFill>
                <a:prstClr val="black"/>
              </a:solidFill>
            </a:endParaRPr>
          </a:p>
        </p:txBody>
      </p:sp>
      <p:sp>
        <p:nvSpPr>
          <p:cNvPr id="33" name="object 33"/>
          <p:cNvSpPr/>
          <p:nvPr/>
        </p:nvSpPr>
        <p:spPr>
          <a:xfrm>
            <a:off x="3193571" y="1551305"/>
            <a:ext cx="1087088" cy="5175529"/>
          </a:xfrm>
          <a:custGeom>
            <a:avLst/>
            <a:gdLst/>
            <a:ahLst/>
            <a:cxnLst/>
            <a:rect l="l" t="t" r="r" b="b"/>
            <a:pathLst>
              <a:path w="1087088" h="5175529">
                <a:moveTo>
                  <a:pt x="15240" y="0"/>
                </a:moveTo>
                <a:lnTo>
                  <a:pt x="218891" y="220825"/>
                </a:lnTo>
                <a:lnTo>
                  <a:pt x="401105" y="453637"/>
                </a:lnTo>
                <a:lnTo>
                  <a:pt x="561882" y="697103"/>
                </a:lnTo>
                <a:lnTo>
                  <a:pt x="701222" y="949891"/>
                </a:lnTo>
                <a:lnTo>
                  <a:pt x="819126" y="1210669"/>
                </a:lnTo>
                <a:lnTo>
                  <a:pt x="915592" y="1478106"/>
                </a:lnTo>
                <a:lnTo>
                  <a:pt x="990621" y="1750870"/>
                </a:lnTo>
                <a:lnTo>
                  <a:pt x="1044214" y="2027628"/>
                </a:lnTo>
                <a:lnTo>
                  <a:pt x="1076369" y="2307050"/>
                </a:lnTo>
                <a:lnTo>
                  <a:pt x="1087088" y="2587802"/>
                </a:lnTo>
                <a:lnTo>
                  <a:pt x="1076369" y="2868554"/>
                </a:lnTo>
                <a:lnTo>
                  <a:pt x="1044214" y="3147973"/>
                </a:lnTo>
                <a:lnTo>
                  <a:pt x="990621" y="3424728"/>
                </a:lnTo>
                <a:lnTo>
                  <a:pt x="915592" y="3697486"/>
                </a:lnTo>
                <a:lnTo>
                  <a:pt x="819126" y="3964916"/>
                </a:lnTo>
                <a:lnTo>
                  <a:pt x="701222" y="4225687"/>
                </a:lnTo>
                <a:lnTo>
                  <a:pt x="561882" y="4478465"/>
                </a:lnTo>
                <a:lnTo>
                  <a:pt x="401105" y="4721919"/>
                </a:lnTo>
                <a:lnTo>
                  <a:pt x="218891" y="4954718"/>
                </a:lnTo>
                <a:lnTo>
                  <a:pt x="15240" y="5175529"/>
                </a:lnTo>
                <a:lnTo>
                  <a:pt x="0" y="5160251"/>
                </a:lnTo>
                <a:lnTo>
                  <a:pt x="202456" y="4940740"/>
                </a:lnTo>
                <a:lnTo>
                  <a:pt x="383602" y="4709312"/>
                </a:lnTo>
                <a:lnTo>
                  <a:pt x="543436" y="4467290"/>
                </a:lnTo>
                <a:lnTo>
                  <a:pt x="681959" y="4216000"/>
                </a:lnTo>
                <a:lnTo>
                  <a:pt x="799171" y="3956764"/>
                </a:lnTo>
                <a:lnTo>
                  <a:pt x="895071" y="3690909"/>
                </a:lnTo>
                <a:lnTo>
                  <a:pt x="969661" y="3419757"/>
                </a:lnTo>
                <a:lnTo>
                  <a:pt x="1022939" y="3144633"/>
                </a:lnTo>
                <a:lnTo>
                  <a:pt x="1054906" y="2866861"/>
                </a:lnTo>
                <a:lnTo>
                  <a:pt x="1065561" y="2587766"/>
                </a:lnTo>
                <a:lnTo>
                  <a:pt x="1054906" y="2308672"/>
                </a:lnTo>
                <a:lnTo>
                  <a:pt x="1022939" y="2030902"/>
                </a:lnTo>
                <a:lnTo>
                  <a:pt x="969661" y="1755783"/>
                </a:lnTo>
                <a:lnTo>
                  <a:pt x="895071" y="1484637"/>
                </a:lnTo>
                <a:lnTo>
                  <a:pt x="799171" y="1218789"/>
                </a:lnTo>
                <a:lnTo>
                  <a:pt x="681959" y="959563"/>
                </a:lnTo>
                <a:lnTo>
                  <a:pt x="543436" y="708283"/>
                </a:lnTo>
                <a:lnTo>
                  <a:pt x="383602" y="466275"/>
                </a:lnTo>
                <a:lnTo>
                  <a:pt x="202456" y="234861"/>
                </a:lnTo>
                <a:lnTo>
                  <a:pt x="0" y="15367"/>
                </a:lnTo>
                <a:lnTo>
                  <a:pt x="15240" y="0"/>
                </a:lnTo>
                <a:close/>
              </a:path>
            </a:pathLst>
          </a:custGeom>
          <a:ln w="25400">
            <a:solidFill>
              <a:srgbClr val="C0504D"/>
            </a:solidFill>
          </a:ln>
        </p:spPr>
        <p:txBody>
          <a:bodyPr wrap="square" lIns="0" tIns="0" rIns="0" bIns="0" rtlCol="0">
            <a:noAutofit/>
          </a:bodyPr>
          <a:lstStyle/>
          <a:p>
            <a:endParaRPr>
              <a:solidFill>
                <a:prstClr val="black"/>
              </a:solidFill>
            </a:endParaRPr>
          </a:p>
        </p:txBody>
      </p:sp>
      <p:sp>
        <p:nvSpPr>
          <p:cNvPr id="34" name="object 34"/>
          <p:cNvSpPr/>
          <p:nvPr/>
        </p:nvSpPr>
        <p:spPr>
          <a:xfrm>
            <a:off x="3635621" y="1759979"/>
            <a:ext cx="6884034" cy="679945"/>
          </a:xfrm>
          <a:custGeom>
            <a:avLst/>
            <a:gdLst/>
            <a:ahLst/>
            <a:cxnLst/>
            <a:rect l="l" t="t" r="r" b="b"/>
            <a:pathLst>
              <a:path w="6884034" h="679945">
                <a:moveTo>
                  <a:pt x="0" y="679945"/>
                </a:moveTo>
                <a:lnTo>
                  <a:pt x="6884034" y="679945"/>
                </a:lnTo>
                <a:lnTo>
                  <a:pt x="6884034" y="0"/>
                </a:lnTo>
                <a:lnTo>
                  <a:pt x="0" y="0"/>
                </a:lnTo>
                <a:lnTo>
                  <a:pt x="0" y="679945"/>
                </a:lnTo>
                <a:close/>
              </a:path>
            </a:pathLst>
          </a:custGeom>
          <a:solidFill>
            <a:srgbClr val="C0504D"/>
          </a:solidFill>
        </p:spPr>
        <p:txBody>
          <a:bodyPr wrap="square" lIns="0" tIns="0" rIns="0" bIns="0" rtlCol="0">
            <a:noAutofit/>
          </a:bodyPr>
          <a:lstStyle/>
          <a:p>
            <a:endParaRPr>
              <a:solidFill>
                <a:prstClr val="black"/>
              </a:solidFill>
            </a:endParaRPr>
          </a:p>
        </p:txBody>
      </p:sp>
      <p:sp>
        <p:nvSpPr>
          <p:cNvPr id="35" name="object 35"/>
          <p:cNvSpPr/>
          <p:nvPr/>
        </p:nvSpPr>
        <p:spPr>
          <a:xfrm>
            <a:off x="3635629" y="1759979"/>
            <a:ext cx="6884034" cy="679945"/>
          </a:xfrm>
          <a:custGeom>
            <a:avLst/>
            <a:gdLst/>
            <a:ahLst/>
            <a:cxnLst/>
            <a:rect l="l" t="t" r="r" b="b"/>
            <a:pathLst>
              <a:path w="6884034" h="679945">
                <a:moveTo>
                  <a:pt x="0" y="679945"/>
                </a:moveTo>
                <a:lnTo>
                  <a:pt x="6884034" y="679945"/>
                </a:lnTo>
                <a:lnTo>
                  <a:pt x="6884034" y="0"/>
                </a:lnTo>
                <a:lnTo>
                  <a:pt x="0" y="0"/>
                </a:lnTo>
                <a:lnTo>
                  <a:pt x="0" y="679945"/>
                </a:lnTo>
                <a:close/>
              </a:path>
            </a:pathLst>
          </a:custGeom>
          <a:ln w="25400">
            <a:solidFill>
              <a:srgbClr val="FFFFFF"/>
            </a:solidFill>
          </a:ln>
        </p:spPr>
        <p:txBody>
          <a:bodyPr wrap="square" lIns="0" tIns="0" rIns="0" bIns="0" rtlCol="0">
            <a:noAutofit/>
          </a:bodyPr>
          <a:lstStyle/>
          <a:p>
            <a:endParaRPr>
              <a:solidFill>
                <a:prstClr val="black"/>
              </a:solidFill>
            </a:endParaRPr>
          </a:p>
        </p:txBody>
      </p:sp>
      <p:sp>
        <p:nvSpPr>
          <p:cNvPr id="36" name="object 36"/>
          <p:cNvSpPr/>
          <p:nvPr/>
        </p:nvSpPr>
        <p:spPr>
          <a:xfrm>
            <a:off x="3210688" y="1675002"/>
            <a:ext cx="850011" cy="849884"/>
          </a:xfrm>
          <a:custGeom>
            <a:avLst/>
            <a:gdLst/>
            <a:ahLst/>
            <a:cxnLst/>
            <a:rect l="l" t="t" r="r" b="b"/>
            <a:pathLst>
              <a:path w="850011" h="849884">
                <a:moveTo>
                  <a:pt x="0" y="424942"/>
                </a:moveTo>
                <a:lnTo>
                  <a:pt x="1408" y="459794"/>
                </a:lnTo>
                <a:lnTo>
                  <a:pt x="5561" y="493871"/>
                </a:lnTo>
                <a:lnTo>
                  <a:pt x="12349" y="527062"/>
                </a:lnTo>
                <a:lnTo>
                  <a:pt x="21663" y="559259"/>
                </a:lnTo>
                <a:lnTo>
                  <a:pt x="33393" y="590351"/>
                </a:lnTo>
                <a:lnTo>
                  <a:pt x="47429" y="620230"/>
                </a:lnTo>
                <a:lnTo>
                  <a:pt x="63664" y="648786"/>
                </a:lnTo>
                <a:lnTo>
                  <a:pt x="81987" y="675910"/>
                </a:lnTo>
                <a:lnTo>
                  <a:pt x="102288" y="701492"/>
                </a:lnTo>
                <a:lnTo>
                  <a:pt x="124459" y="725424"/>
                </a:lnTo>
                <a:lnTo>
                  <a:pt x="148391" y="747595"/>
                </a:lnTo>
                <a:lnTo>
                  <a:pt x="173973" y="767896"/>
                </a:lnTo>
                <a:lnTo>
                  <a:pt x="201097" y="786219"/>
                </a:lnTo>
                <a:lnTo>
                  <a:pt x="229653" y="802454"/>
                </a:lnTo>
                <a:lnTo>
                  <a:pt x="259532" y="816490"/>
                </a:lnTo>
                <a:lnTo>
                  <a:pt x="290624" y="828220"/>
                </a:lnTo>
                <a:lnTo>
                  <a:pt x="322821" y="837534"/>
                </a:lnTo>
                <a:lnTo>
                  <a:pt x="356012" y="844322"/>
                </a:lnTo>
                <a:lnTo>
                  <a:pt x="390089" y="848475"/>
                </a:lnTo>
                <a:lnTo>
                  <a:pt x="424942" y="849884"/>
                </a:lnTo>
                <a:lnTo>
                  <a:pt x="459812" y="848475"/>
                </a:lnTo>
                <a:lnTo>
                  <a:pt x="493905" y="844322"/>
                </a:lnTo>
                <a:lnTo>
                  <a:pt x="527111" y="837534"/>
                </a:lnTo>
                <a:lnTo>
                  <a:pt x="559321" y="828220"/>
                </a:lnTo>
                <a:lnTo>
                  <a:pt x="590424" y="816490"/>
                </a:lnTo>
                <a:lnTo>
                  <a:pt x="620313" y="802454"/>
                </a:lnTo>
                <a:lnTo>
                  <a:pt x="648878" y="786219"/>
                </a:lnTo>
                <a:lnTo>
                  <a:pt x="676009" y="767896"/>
                </a:lnTo>
                <a:lnTo>
                  <a:pt x="701598" y="747595"/>
                </a:lnTo>
                <a:lnTo>
                  <a:pt x="725535" y="725424"/>
                </a:lnTo>
                <a:lnTo>
                  <a:pt x="747710" y="701492"/>
                </a:lnTo>
                <a:lnTo>
                  <a:pt x="768015" y="675910"/>
                </a:lnTo>
                <a:lnTo>
                  <a:pt x="786341" y="648786"/>
                </a:lnTo>
                <a:lnTo>
                  <a:pt x="802577" y="620230"/>
                </a:lnTo>
                <a:lnTo>
                  <a:pt x="816615" y="590351"/>
                </a:lnTo>
                <a:lnTo>
                  <a:pt x="828346" y="559259"/>
                </a:lnTo>
                <a:lnTo>
                  <a:pt x="837661" y="527062"/>
                </a:lnTo>
                <a:lnTo>
                  <a:pt x="844449" y="493871"/>
                </a:lnTo>
                <a:lnTo>
                  <a:pt x="848602" y="459794"/>
                </a:lnTo>
                <a:lnTo>
                  <a:pt x="850011" y="424942"/>
                </a:lnTo>
                <a:lnTo>
                  <a:pt x="848602" y="390089"/>
                </a:lnTo>
                <a:lnTo>
                  <a:pt x="844449" y="356012"/>
                </a:lnTo>
                <a:lnTo>
                  <a:pt x="837661" y="322821"/>
                </a:lnTo>
                <a:lnTo>
                  <a:pt x="828346" y="290624"/>
                </a:lnTo>
                <a:lnTo>
                  <a:pt x="816615" y="259532"/>
                </a:lnTo>
                <a:lnTo>
                  <a:pt x="802577" y="229653"/>
                </a:lnTo>
                <a:lnTo>
                  <a:pt x="786341" y="201097"/>
                </a:lnTo>
                <a:lnTo>
                  <a:pt x="768015" y="173973"/>
                </a:lnTo>
                <a:lnTo>
                  <a:pt x="747710" y="148391"/>
                </a:lnTo>
                <a:lnTo>
                  <a:pt x="725535" y="124460"/>
                </a:lnTo>
                <a:lnTo>
                  <a:pt x="701598" y="102288"/>
                </a:lnTo>
                <a:lnTo>
                  <a:pt x="676009" y="81987"/>
                </a:lnTo>
                <a:lnTo>
                  <a:pt x="648878" y="63664"/>
                </a:lnTo>
                <a:lnTo>
                  <a:pt x="620313" y="47429"/>
                </a:lnTo>
                <a:lnTo>
                  <a:pt x="590424" y="33393"/>
                </a:lnTo>
                <a:lnTo>
                  <a:pt x="559321" y="21663"/>
                </a:lnTo>
                <a:lnTo>
                  <a:pt x="527111" y="12349"/>
                </a:lnTo>
                <a:lnTo>
                  <a:pt x="493905" y="5561"/>
                </a:lnTo>
                <a:lnTo>
                  <a:pt x="459812" y="1408"/>
                </a:lnTo>
                <a:lnTo>
                  <a:pt x="424942" y="0"/>
                </a:lnTo>
                <a:lnTo>
                  <a:pt x="390089" y="1408"/>
                </a:lnTo>
                <a:lnTo>
                  <a:pt x="356012" y="5561"/>
                </a:lnTo>
                <a:lnTo>
                  <a:pt x="322821" y="12349"/>
                </a:lnTo>
                <a:lnTo>
                  <a:pt x="290624" y="21663"/>
                </a:lnTo>
                <a:lnTo>
                  <a:pt x="259532" y="33393"/>
                </a:lnTo>
                <a:lnTo>
                  <a:pt x="229653" y="47429"/>
                </a:lnTo>
                <a:lnTo>
                  <a:pt x="201097" y="63664"/>
                </a:lnTo>
                <a:lnTo>
                  <a:pt x="173973" y="81987"/>
                </a:lnTo>
                <a:lnTo>
                  <a:pt x="148391" y="102288"/>
                </a:lnTo>
                <a:lnTo>
                  <a:pt x="124459" y="124460"/>
                </a:lnTo>
                <a:lnTo>
                  <a:pt x="102288" y="148391"/>
                </a:lnTo>
                <a:lnTo>
                  <a:pt x="81987" y="173973"/>
                </a:lnTo>
                <a:lnTo>
                  <a:pt x="63664" y="201097"/>
                </a:lnTo>
                <a:lnTo>
                  <a:pt x="47429" y="229653"/>
                </a:lnTo>
                <a:lnTo>
                  <a:pt x="33393" y="259532"/>
                </a:lnTo>
                <a:lnTo>
                  <a:pt x="21663" y="290624"/>
                </a:lnTo>
                <a:lnTo>
                  <a:pt x="12349" y="322821"/>
                </a:lnTo>
                <a:lnTo>
                  <a:pt x="5561" y="356012"/>
                </a:lnTo>
                <a:lnTo>
                  <a:pt x="1408" y="390089"/>
                </a:lnTo>
                <a:lnTo>
                  <a:pt x="0" y="424942"/>
                </a:lnTo>
                <a:close/>
              </a:path>
            </a:pathLst>
          </a:custGeom>
          <a:solidFill>
            <a:srgbClr val="FFFFFF"/>
          </a:solidFill>
        </p:spPr>
        <p:txBody>
          <a:bodyPr wrap="square" lIns="0" tIns="0" rIns="0" bIns="0" rtlCol="0">
            <a:noAutofit/>
          </a:bodyPr>
          <a:lstStyle/>
          <a:p>
            <a:endParaRPr>
              <a:solidFill>
                <a:prstClr val="black"/>
              </a:solidFill>
            </a:endParaRPr>
          </a:p>
        </p:txBody>
      </p:sp>
      <p:sp>
        <p:nvSpPr>
          <p:cNvPr id="37" name="object 37"/>
          <p:cNvSpPr/>
          <p:nvPr/>
        </p:nvSpPr>
        <p:spPr>
          <a:xfrm>
            <a:off x="3210688" y="1675002"/>
            <a:ext cx="850011" cy="849884"/>
          </a:xfrm>
          <a:custGeom>
            <a:avLst/>
            <a:gdLst/>
            <a:ahLst/>
            <a:cxnLst/>
            <a:rect l="l" t="t" r="r" b="b"/>
            <a:pathLst>
              <a:path w="850011" h="849884">
                <a:moveTo>
                  <a:pt x="0" y="424942"/>
                </a:moveTo>
                <a:lnTo>
                  <a:pt x="1408" y="390089"/>
                </a:lnTo>
                <a:lnTo>
                  <a:pt x="5561" y="356012"/>
                </a:lnTo>
                <a:lnTo>
                  <a:pt x="12349" y="322821"/>
                </a:lnTo>
                <a:lnTo>
                  <a:pt x="21663" y="290624"/>
                </a:lnTo>
                <a:lnTo>
                  <a:pt x="33393" y="259532"/>
                </a:lnTo>
                <a:lnTo>
                  <a:pt x="47429" y="229653"/>
                </a:lnTo>
                <a:lnTo>
                  <a:pt x="63664" y="201097"/>
                </a:lnTo>
                <a:lnTo>
                  <a:pt x="81987" y="173973"/>
                </a:lnTo>
                <a:lnTo>
                  <a:pt x="102288" y="148391"/>
                </a:lnTo>
                <a:lnTo>
                  <a:pt x="124459" y="124460"/>
                </a:lnTo>
                <a:lnTo>
                  <a:pt x="148391" y="102288"/>
                </a:lnTo>
                <a:lnTo>
                  <a:pt x="173973" y="81987"/>
                </a:lnTo>
                <a:lnTo>
                  <a:pt x="201097" y="63664"/>
                </a:lnTo>
                <a:lnTo>
                  <a:pt x="229653" y="47429"/>
                </a:lnTo>
                <a:lnTo>
                  <a:pt x="259532" y="33393"/>
                </a:lnTo>
                <a:lnTo>
                  <a:pt x="290624" y="21663"/>
                </a:lnTo>
                <a:lnTo>
                  <a:pt x="322821" y="12349"/>
                </a:lnTo>
                <a:lnTo>
                  <a:pt x="356012" y="5561"/>
                </a:lnTo>
                <a:lnTo>
                  <a:pt x="390089" y="1408"/>
                </a:lnTo>
                <a:lnTo>
                  <a:pt x="424942" y="0"/>
                </a:lnTo>
                <a:lnTo>
                  <a:pt x="459812" y="1408"/>
                </a:lnTo>
                <a:lnTo>
                  <a:pt x="493905" y="5561"/>
                </a:lnTo>
                <a:lnTo>
                  <a:pt x="527111" y="12349"/>
                </a:lnTo>
                <a:lnTo>
                  <a:pt x="559321" y="21663"/>
                </a:lnTo>
                <a:lnTo>
                  <a:pt x="590424" y="33393"/>
                </a:lnTo>
                <a:lnTo>
                  <a:pt x="620313" y="47429"/>
                </a:lnTo>
                <a:lnTo>
                  <a:pt x="648878" y="63664"/>
                </a:lnTo>
                <a:lnTo>
                  <a:pt x="676009" y="81987"/>
                </a:lnTo>
                <a:lnTo>
                  <a:pt x="701598" y="102288"/>
                </a:lnTo>
                <a:lnTo>
                  <a:pt x="725535" y="124460"/>
                </a:lnTo>
                <a:lnTo>
                  <a:pt x="747710" y="148391"/>
                </a:lnTo>
                <a:lnTo>
                  <a:pt x="768015" y="173973"/>
                </a:lnTo>
                <a:lnTo>
                  <a:pt x="786341" y="201097"/>
                </a:lnTo>
                <a:lnTo>
                  <a:pt x="802577" y="229653"/>
                </a:lnTo>
                <a:lnTo>
                  <a:pt x="816615" y="259532"/>
                </a:lnTo>
                <a:lnTo>
                  <a:pt x="828346" y="290624"/>
                </a:lnTo>
                <a:lnTo>
                  <a:pt x="837661" y="322821"/>
                </a:lnTo>
                <a:lnTo>
                  <a:pt x="844449" y="356012"/>
                </a:lnTo>
                <a:lnTo>
                  <a:pt x="848602" y="390089"/>
                </a:lnTo>
                <a:lnTo>
                  <a:pt x="850011" y="424942"/>
                </a:lnTo>
                <a:lnTo>
                  <a:pt x="848602" y="459794"/>
                </a:lnTo>
                <a:lnTo>
                  <a:pt x="844449" y="493871"/>
                </a:lnTo>
                <a:lnTo>
                  <a:pt x="837661" y="527062"/>
                </a:lnTo>
                <a:lnTo>
                  <a:pt x="828346" y="559259"/>
                </a:lnTo>
                <a:lnTo>
                  <a:pt x="816615" y="590351"/>
                </a:lnTo>
                <a:lnTo>
                  <a:pt x="802577" y="620230"/>
                </a:lnTo>
                <a:lnTo>
                  <a:pt x="786341" y="648786"/>
                </a:lnTo>
                <a:lnTo>
                  <a:pt x="768015" y="675910"/>
                </a:lnTo>
                <a:lnTo>
                  <a:pt x="747710" y="701492"/>
                </a:lnTo>
                <a:lnTo>
                  <a:pt x="725535" y="725424"/>
                </a:lnTo>
                <a:lnTo>
                  <a:pt x="701598" y="747595"/>
                </a:lnTo>
                <a:lnTo>
                  <a:pt x="676009" y="767896"/>
                </a:lnTo>
                <a:lnTo>
                  <a:pt x="648878" y="786219"/>
                </a:lnTo>
                <a:lnTo>
                  <a:pt x="620313" y="802454"/>
                </a:lnTo>
                <a:lnTo>
                  <a:pt x="590424" y="816490"/>
                </a:lnTo>
                <a:lnTo>
                  <a:pt x="559321" y="828220"/>
                </a:lnTo>
                <a:lnTo>
                  <a:pt x="527111" y="837534"/>
                </a:lnTo>
                <a:lnTo>
                  <a:pt x="493905" y="844322"/>
                </a:lnTo>
                <a:lnTo>
                  <a:pt x="459812" y="848475"/>
                </a:lnTo>
                <a:lnTo>
                  <a:pt x="424942" y="849884"/>
                </a:lnTo>
                <a:lnTo>
                  <a:pt x="390089" y="848475"/>
                </a:lnTo>
                <a:lnTo>
                  <a:pt x="356012" y="844322"/>
                </a:lnTo>
                <a:lnTo>
                  <a:pt x="322821" y="837534"/>
                </a:lnTo>
                <a:lnTo>
                  <a:pt x="290624" y="828220"/>
                </a:lnTo>
                <a:lnTo>
                  <a:pt x="259532" y="816490"/>
                </a:lnTo>
                <a:lnTo>
                  <a:pt x="229653" y="802454"/>
                </a:lnTo>
                <a:lnTo>
                  <a:pt x="201097" y="786219"/>
                </a:lnTo>
                <a:lnTo>
                  <a:pt x="173973" y="767896"/>
                </a:lnTo>
                <a:lnTo>
                  <a:pt x="148391" y="747595"/>
                </a:lnTo>
                <a:lnTo>
                  <a:pt x="124459" y="725424"/>
                </a:lnTo>
                <a:lnTo>
                  <a:pt x="102288" y="701492"/>
                </a:lnTo>
                <a:lnTo>
                  <a:pt x="81987" y="675910"/>
                </a:lnTo>
                <a:lnTo>
                  <a:pt x="63664" y="648786"/>
                </a:lnTo>
                <a:lnTo>
                  <a:pt x="47429" y="620230"/>
                </a:lnTo>
                <a:lnTo>
                  <a:pt x="33393" y="590351"/>
                </a:lnTo>
                <a:lnTo>
                  <a:pt x="21663" y="559259"/>
                </a:lnTo>
                <a:lnTo>
                  <a:pt x="12349" y="527062"/>
                </a:lnTo>
                <a:lnTo>
                  <a:pt x="5561" y="493871"/>
                </a:lnTo>
                <a:lnTo>
                  <a:pt x="1408" y="459794"/>
                </a:lnTo>
                <a:lnTo>
                  <a:pt x="0" y="424942"/>
                </a:lnTo>
                <a:close/>
              </a:path>
            </a:pathLst>
          </a:custGeom>
          <a:ln w="25400">
            <a:solidFill>
              <a:srgbClr val="C0504D"/>
            </a:solidFill>
          </a:ln>
        </p:spPr>
        <p:txBody>
          <a:bodyPr wrap="square" lIns="0" tIns="0" rIns="0" bIns="0" rtlCol="0">
            <a:noAutofit/>
          </a:bodyPr>
          <a:lstStyle/>
          <a:p>
            <a:endParaRPr>
              <a:solidFill>
                <a:prstClr val="black"/>
              </a:solidFill>
            </a:endParaRPr>
          </a:p>
        </p:txBody>
      </p:sp>
      <p:sp>
        <p:nvSpPr>
          <p:cNvPr id="38" name="object 38"/>
          <p:cNvSpPr/>
          <p:nvPr/>
        </p:nvSpPr>
        <p:spPr>
          <a:xfrm>
            <a:off x="4122929" y="2733802"/>
            <a:ext cx="6396735" cy="771398"/>
          </a:xfrm>
          <a:custGeom>
            <a:avLst/>
            <a:gdLst/>
            <a:ahLst/>
            <a:cxnLst/>
            <a:rect l="l" t="t" r="r" b="b"/>
            <a:pathLst>
              <a:path w="6396735" h="771398">
                <a:moveTo>
                  <a:pt x="0" y="771398"/>
                </a:moveTo>
                <a:lnTo>
                  <a:pt x="6396735" y="771398"/>
                </a:lnTo>
                <a:lnTo>
                  <a:pt x="6396735" y="0"/>
                </a:lnTo>
                <a:lnTo>
                  <a:pt x="0" y="0"/>
                </a:lnTo>
                <a:lnTo>
                  <a:pt x="0" y="771398"/>
                </a:lnTo>
                <a:close/>
              </a:path>
            </a:pathLst>
          </a:custGeom>
          <a:solidFill>
            <a:srgbClr val="9BBA58"/>
          </a:solidFill>
        </p:spPr>
        <p:txBody>
          <a:bodyPr wrap="square" lIns="0" tIns="0" rIns="0" bIns="0" rtlCol="0">
            <a:noAutofit/>
          </a:bodyPr>
          <a:lstStyle/>
          <a:p>
            <a:endParaRPr>
              <a:solidFill>
                <a:prstClr val="black"/>
              </a:solidFill>
            </a:endParaRPr>
          </a:p>
        </p:txBody>
      </p:sp>
      <p:sp>
        <p:nvSpPr>
          <p:cNvPr id="39" name="object 39"/>
          <p:cNvSpPr/>
          <p:nvPr/>
        </p:nvSpPr>
        <p:spPr>
          <a:xfrm>
            <a:off x="4122929" y="2733802"/>
            <a:ext cx="6396735" cy="771398"/>
          </a:xfrm>
          <a:custGeom>
            <a:avLst/>
            <a:gdLst/>
            <a:ahLst/>
            <a:cxnLst/>
            <a:rect l="l" t="t" r="r" b="b"/>
            <a:pathLst>
              <a:path w="6396735" h="771398">
                <a:moveTo>
                  <a:pt x="0" y="771398"/>
                </a:moveTo>
                <a:lnTo>
                  <a:pt x="6396735" y="771398"/>
                </a:lnTo>
                <a:lnTo>
                  <a:pt x="6396735" y="0"/>
                </a:lnTo>
                <a:lnTo>
                  <a:pt x="0" y="0"/>
                </a:lnTo>
                <a:lnTo>
                  <a:pt x="0" y="771398"/>
                </a:lnTo>
                <a:close/>
              </a:path>
            </a:pathLst>
          </a:custGeom>
          <a:ln w="25400">
            <a:solidFill>
              <a:srgbClr val="FFFFFF"/>
            </a:solidFill>
          </a:ln>
        </p:spPr>
        <p:txBody>
          <a:bodyPr wrap="square" lIns="0" tIns="0" rIns="0" bIns="0" rtlCol="0">
            <a:noAutofit/>
          </a:bodyPr>
          <a:lstStyle/>
          <a:p>
            <a:endParaRPr>
              <a:solidFill>
                <a:prstClr val="black"/>
              </a:solidFill>
            </a:endParaRPr>
          </a:p>
        </p:txBody>
      </p:sp>
      <p:sp>
        <p:nvSpPr>
          <p:cNvPr id="40" name="object 40"/>
          <p:cNvSpPr/>
          <p:nvPr/>
        </p:nvSpPr>
        <p:spPr>
          <a:xfrm>
            <a:off x="3697987" y="2694560"/>
            <a:ext cx="849883" cy="849883"/>
          </a:xfrm>
          <a:custGeom>
            <a:avLst/>
            <a:gdLst/>
            <a:ahLst/>
            <a:cxnLst/>
            <a:rect l="l" t="t" r="r" b="b"/>
            <a:pathLst>
              <a:path w="849883" h="849883">
                <a:moveTo>
                  <a:pt x="0" y="424941"/>
                </a:moveTo>
                <a:lnTo>
                  <a:pt x="1408" y="459794"/>
                </a:lnTo>
                <a:lnTo>
                  <a:pt x="5561" y="493871"/>
                </a:lnTo>
                <a:lnTo>
                  <a:pt x="12349" y="527062"/>
                </a:lnTo>
                <a:lnTo>
                  <a:pt x="21663" y="559259"/>
                </a:lnTo>
                <a:lnTo>
                  <a:pt x="33393" y="590351"/>
                </a:lnTo>
                <a:lnTo>
                  <a:pt x="47429" y="620230"/>
                </a:lnTo>
                <a:lnTo>
                  <a:pt x="63664" y="648786"/>
                </a:lnTo>
                <a:lnTo>
                  <a:pt x="81987" y="675910"/>
                </a:lnTo>
                <a:lnTo>
                  <a:pt x="102288" y="701492"/>
                </a:lnTo>
                <a:lnTo>
                  <a:pt x="124459" y="725424"/>
                </a:lnTo>
                <a:lnTo>
                  <a:pt x="148391" y="747595"/>
                </a:lnTo>
                <a:lnTo>
                  <a:pt x="173973" y="767896"/>
                </a:lnTo>
                <a:lnTo>
                  <a:pt x="201097" y="786219"/>
                </a:lnTo>
                <a:lnTo>
                  <a:pt x="229653" y="802454"/>
                </a:lnTo>
                <a:lnTo>
                  <a:pt x="259532" y="816490"/>
                </a:lnTo>
                <a:lnTo>
                  <a:pt x="290624" y="828220"/>
                </a:lnTo>
                <a:lnTo>
                  <a:pt x="322821" y="837534"/>
                </a:lnTo>
                <a:lnTo>
                  <a:pt x="356012" y="844322"/>
                </a:lnTo>
                <a:lnTo>
                  <a:pt x="390089" y="848475"/>
                </a:lnTo>
                <a:lnTo>
                  <a:pt x="424941" y="849883"/>
                </a:lnTo>
                <a:lnTo>
                  <a:pt x="459794" y="848475"/>
                </a:lnTo>
                <a:lnTo>
                  <a:pt x="493871" y="844322"/>
                </a:lnTo>
                <a:lnTo>
                  <a:pt x="527062" y="837534"/>
                </a:lnTo>
                <a:lnTo>
                  <a:pt x="559259" y="828220"/>
                </a:lnTo>
                <a:lnTo>
                  <a:pt x="590351" y="816490"/>
                </a:lnTo>
                <a:lnTo>
                  <a:pt x="620230" y="802454"/>
                </a:lnTo>
                <a:lnTo>
                  <a:pt x="648786" y="786219"/>
                </a:lnTo>
                <a:lnTo>
                  <a:pt x="675910" y="767896"/>
                </a:lnTo>
                <a:lnTo>
                  <a:pt x="701492" y="747595"/>
                </a:lnTo>
                <a:lnTo>
                  <a:pt x="725423" y="725424"/>
                </a:lnTo>
                <a:lnTo>
                  <a:pt x="747595" y="701492"/>
                </a:lnTo>
                <a:lnTo>
                  <a:pt x="767896" y="675910"/>
                </a:lnTo>
                <a:lnTo>
                  <a:pt x="786219" y="648786"/>
                </a:lnTo>
                <a:lnTo>
                  <a:pt x="802454" y="620230"/>
                </a:lnTo>
                <a:lnTo>
                  <a:pt x="816490" y="590351"/>
                </a:lnTo>
                <a:lnTo>
                  <a:pt x="828220" y="559259"/>
                </a:lnTo>
                <a:lnTo>
                  <a:pt x="837534" y="527062"/>
                </a:lnTo>
                <a:lnTo>
                  <a:pt x="844322" y="493871"/>
                </a:lnTo>
                <a:lnTo>
                  <a:pt x="848475" y="459794"/>
                </a:lnTo>
                <a:lnTo>
                  <a:pt x="849883" y="424941"/>
                </a:lnTo>
                <a:lnTo>
                  <a:pt x="848475" y="390089"/>
                </a:lnTo>
                <a:lnTo>
                  <a:pt x="844322" y="356012"/>
                </a:lnTo>
                <a:lnTo>
                  <a:pt x="837534" y="322821"/>
                </a:lnTo>
                <a:lnTo>
                  <a:pt x="828220" y="290624"/>
                </a:lnTo>
                <a:lnTo>
                  <a:pt x="816490" y="259532"/>
                </a:lnTo>
                <a:lnTo>
                  <a:pt x="802454" y="229653"/>
                </a:lnTo>
                <a:lnTo>
                  <a:pt x="786219" y="201097"/>
                </a:lnTo>
                <a:lnTo>
                  <a:pt x="767896" y="173973"/>
                </a:lnTo>
                <a:lnTo>
                  <a:pt x="747595" y="148391"/>
                </a:lnTo>
                <a:lnTo>
                  <a:pt x="725423" y="124460"/>
                </a:lnTo>
                <a:lnTo>
                  <a:pt x="701492" y="102288"/>
                </a:lnTo>
                <a:lnTo>
                  <a:pt x="675910" y="81987"/>
                </a:lnTo>
                <a:lnTo>
                  <a:pt x="648786" y="63664"/>
                </a:lnTo>
                <a:lnTo>
                  <a:pt x="620230" y="47429"/>
                </a:lnTo>
                <a:lnTo>
                  <a:pt x="590351" y="33393"/>
                </a:lnTo>
                <a:lnTo>
                  <a:pt x="559259" y="21663"/>
                </a:lnTo>
                <a:lnTo>
                  <a:pt x="527062" y="12349"/>
                </a:lnTo>
                <a:lnTo>
                  <a:pt x="493871" y="5561"/>
                </a:lnTo>
                <a:lnTo>
                  <a:pt x="459794" y="1408"/>
                </a:lnTo>
                <a:lnTo>
                  <a:pt x="424941" y="0"/>
                </a:lnTo>
                <a:lnTo>
                  <a:pt x="390089" y="1408"/>
                </a:lnTo>
                <a:lnTo>
                  <a:pt x="356012" y="5561"/>
                </a:lnTo>
                <a:lnTo>
                  <a:pt x="322821" y="12349"/>
                </a:lnTo>
                <a:lnTo>
                  <a:pt x="290624" y="21663"/>
                </a:lnTo>
                <a:lnTo>
                  <a:pt x="259532" y="33393"/>
                </a:lnTo>
                <a:lnTo>
                  <a:pt x="229653" y="47429"/>
                </a:lnTo>
                <a:lnTo>
                  <a:pt x="201097" y="63664"/>
                </a:lnTo>
                <a:lnTo>
                  <a:pt x="173973" y="81987"/>
                </a:lnTo>
                <a:lnTo>
                  <a:pt x="148391" y="102288"/>
                </a:lnTo>
                <a:lnTo>
                  <a:pt x="124459" y="124460"/>
                </a:lnTo>
                <a:lnTo>
                  <a:pt x="102288" y="148391"/>
                </a:lnTo>
                <a:lnTo>
                  <a:pt x="81987" y="173973"/>
                </a:lnTo>
                <a:lnTo>
                  <a:pt x="63664" y="201097"/>
                </a:lnTo>
                <a:lnTo>
                  <a:pt x="47429" y="229653"/>
                </a:lnTo>
                <a:lnTo>
                  <a:pt x="33393" y="259532"/>
                </a:lnTo>
                <a:lnTo>
                  <a:pt x="21663" y="290624"/>
                </a:lnTo>
                <a:lnTo>
                  <a:pt x="12349" y="322821"/>
                </a:lnTo>
                <a:lnTo>
                  <a:pt x="5561" y="356012"/>
                </a:lnTo>
                <a:lnTo>
                  <a:pt x="1408" y="390089"/>
                </a:lnTo>
                <a:lnTo>
                  <a:pt x="0" y="424941"/>
                </a:lnTo>
                <a:close/>
              </a:path>
            </a:pathLst>
          </a:custGeom>
          <a:solidFill>
            <a:srgbClr val="FFFFFF"/>
          </a:solidFill>
        </p:spPr>
        <p:txBody>
          <a:bodyPr wrap="square" lIns="0" tIns="0" rIns="0" bIns="0" rtlCol="0">
            <a:noAutofit/>
          </a:bodyPr>
          <a:lstStyle/>
          <a:p>
            <a:endParaRPr>
              <a:solidFill>
                <a:prstClr val="black"/>
              </a:solidFill>
            </a:endParaRPr>
          </a:p>
        </p:txBody>
      </p:sp>
      <p:sp>
        <p:nvSpPr>
          <p:cNvPr id="41" name="object 41"/>
          <p:cNvSpPr/>
          <p:nvPr/>
        </p:nvSpPr>
        <p:spPr>
          <a:xfrm>
            <a:off x="3697987" y="2694560"/>
            <a:ext cx="849883" cy="849883"/>
          </a:xfrm>
          <a:custGeom>
            <a:avLst/>
            <a:gdLst/>
            <a:ahLst/>
            <a:cxnLst/>
            <a:rect l="l" t="t" r="r" b="b"/>
            <a:pathLst>
              <a:path w="849883" h="849883">
                <a:moveTo>
                  <a:pt x="0" y="424941"/>
                </a:moveTo>
                <a:lnTo>
                  <a:pt x="1408" y="390089"/>
                </a:lnTo>
                <a:lnTo>
                  <a:pt x="5561" y="356012"/>
                </a:lnTo>
                <a:lnTo>
                  <a:pt x="12349" y="322821"/>
                </a:lnTo>
                <a:lnTo>
                  <a:pt x="21663" y="290624"/>
                </a:lnTo>
                <a:lnTo>
                  <a:pt x="33393" y="259532"/>
                </a:lnTo>
                <a:lnTo>
                  <a:pt x="47429" y="229653"/>
                </a:lnTo>
                <a:lnTo>
                  <a:pt x="63664" y="201097"/>
                </a:lnTo>
                <a:lnTo>
                  <a:pt x="81987" y="173973"/>
                </a:lnTo>
                <a:lnTo>
                  <a:pt x="102288" y="148391"/>
                </a:lnTo>
                <a:lnTo>
                  <a:pt x="124459" y="124460"/>
                </a:lnTo>
                <a:lnTo>
                  <a:pt x="148391" y="102288"/>
                </a:lnTo>
                <a:lnTo>
                  <a:pt x="173973" y="81987"/>
                </a:lnTo>
                <a:lnTo>
                  <a:pt x="201097" y="63664"/>
                </a:lnTo>
                <a:lnTo>
                  <a:pt x="229653" y="47429"/>
                </a:lnTo>
                <a:lnTo>
                  <a:pt x="259532" y="33393"/>
                </a:lnTo>
                <a:lnTo>
                  <a:pt x="290624" y="21663"/>
                </a:lnTo>
                <a:lnTo>
                  <a:pt x="322821" y="12349"/>
                </a:lnTo>
                <a:lnTo>
                  <a:pt x="356012" y="5561"/>
                </a:lnTo>
                <a:lnTo>
                  <a:pt x="390089" y="1408"/>
                </a:lnTo>
                <a:lnTo>
                  <a:pt x="424941" y="0"/>
                </a:lnTo>
                <a:lnTo>
                  <a:pt x="459794" y="1408"/>
                </a:lnTo>
                <a:lnTo>
                  <a:pt x="493871" y="5561"/>
                </a:lnTo>
                <a:lnTo>
                  <a:pt x="527062" y="12349"/>
                </a:lnTo>
                <a:lnTo>
                  <a:pt x="559259" y="21663"/>
                </a:lnTo>
                <a:lnTo>
                  <a:pt x="590351" y="33393"/>
                </a:lnTo>
                <a:lnTo>
                  <a:pt x="620230" y="47429"/>
                </a:lnTo>
                <a:lnTo>
                  <a:pt x="648786" y="63664"/>
                </a:lnTo>
                <a:lnTo>
                  <a:pt x="675910" y="81987"/>
                </a:lnTo>
                <a:lnTo>
                  <a:pt x="701492" y="102288"/>
                </a:lnTo>
                <a:lnTo>
                  <a:pt x="725423" y="124460"/>
                </a:lnTo>
                <a:lnTo>
                  <a:pt x="747595" y="148391"/>
                </a:lnTo>
                <a:lnTo>
                  <a:pt x="767896" y="173973"/>
                </a:lnTo>
                <a:lnTo>
                  <a:pt x="786219" y="201097"/>
                </a:lnTo>
                <a:lnTo>
                  <a:pt x="802454" y="229653"/>
                </a:lnTo>
                <a:lnTo>
                  <a:pt x="816490" y="259532"/>
                </a:lnTo>
                <a:lnTo>
                  <a:pt x="828220" y="290624"/>
                </a:lnTo>
                <a:lnTo>
                  <a:pt x="837534" y="322821"/>
                </a:lnTo>
                <a:lnTo>
                  <a:pt x="844322" y="356012"/>
                </a:lnTo>
                <a:lnTo>
                  <a:pt x="848475" y="390089"/>
                </a:lnTo>
                <a:lnTo>
                  <a:pt x="849883" y="424941"/>
                </a:lnTo>
                <a:lnTo>
                  <a:pt x="848475" y="459794"/>
                </a:lnTo>
                <a:lnTo>
                  <a:pt x="844322" y="493871"/>
                </a:lnTo>
                <a:lnTo>
                  <a:pt x="837534" y="527062"/>
                </a:lnTo>
                <a:lnTo>
                  <a:pt x="828220" y="559259"/>
                </a:lnTo>
                <a:lnTo>
                  <a:pt x="816490" y="590351"/>
                </a:lnTo>
                <a:lnTo>
                  <a:pt x="802454" y="620230"/>
                </a:lnTo>
                <a:lnTo>
                  <a:pt x="786219" y="648786"/>
                </a:lnTo>
                <a:lnTo>
                  <a:pt x="767896" y="675910"/>
                </a:lnTo>
                <a:lnTo>
                  <a:pt x="747595" y="701492"/>
                </a:lnTo>
                <a:lnTo>
                  <a:pt x="725423" y="725424"/>
                </a:lnTo>
                <a:lnTo>
                  <a:pt x="701492" y="747595"/>
                </a:lnTo>
                <a:lnTo>
                  <a:pt x="675910" y="767896"/>
                </a:lnTo>
                <a:lnTo>
                  <a:pt x="648786" y="786219"/>
                </a:lnTo>
                <a:lnTo>
                  <a:pt x="620230" y="802454"/>
                </a:lnTo>
                <a:lnTo>
                  <a:pt x="590351" y="816490"/>
                </a:lnTo>
                <a:lnTo>
                  <a:pt x="559259" y="828220"/>
                </a:lnTo>
                <a:lnTo>
                  <a:pt x="527062" y="837534"/>
                </a:lnTo>
                <a:lnTo>
                  <a:pt x="493871" y="844322"/>
                </a:lnTo>
                <a:lnTo>
                  <a:pt x="459794" y="848475"/>
                </a:lnTo>
                <a:lnTo>
                  <a:pt x="424941" y="849883"/>
                </a:lnTo>
                <a:lnTo>
                  <a:pt x="390089" y="848475"/>
                </a:lnTo>
                <a:lnTo>
                  <a:pt x="356012" y="844322"/>
                </a:lnTo>
                <a:lnTo>
                  <a:pt x="322821" y="837534"/>
                </a:lnTo>
                <a:lnTo>
                  <a:pt x="290624" y="828220"/>
                </a:lnTo>
                <a:lnTo>
                  <a:pt x="259532" y="816490"/>
                </a:lnTo>
                <a:lnTo>
                  <a:pt x="229653" y="802454"/>
                </a:lnTo>
                <a:lnTo>
                  <a:pt x="201097" y="786219"/>
                </a:lnTo>
                <a:lnTo>
                  <a:pt x="173973" y="767896"/>
                </a:lnTo>
                <a:lnTo>
                  <a:pt x="148391" y="747595"/>
                </a:lnTo>
                <a:lnTo>
                  <a:pt x="124459" y="725424"/>
                </a:lnTo>
                <a:lnTo>
                  <a:pt x="102288" y="701492"/>
                </a:lnTo>
                <a:lnTo>
                  <a:pt x="81987" y="675910"/>
                </a:lnTo>
                <a:lnTo>
                  <a:pt x="63664" y="648786"/>
                </a:lnTo>
                <a:lnTo>
                  <a:pt x="47429" y="620230"/>
                </a:lnTo>
                <a:lnTo>
                  <a:pt x="33393" y="590351"/>
                </a:lnTo>
                <a:lnTo>
                  <a:pt x="21663" y="559259"/>
                </a:lnTo>
                <a:lnTo>
                  <a:pt x="12349" y="527062"/>
                </a:lnTo>
                <a:lnTo>
                  <a:pt x="5561" y="493871"/>
                </a:lnTo>
                <a:lnTo>
                  <a:pt x="1408" y="459794"/>
                </a:lnTo>
                <a:lnTo>
                  <a:pt x="0" y="424941"/>
                </a:lnTo>
                <a:close/>
              </a:path>
            </a:pathLst>
          </a:custGeom>
          <a:ln w="25400">
            <a:solidFill>
              <a:srgbClr val="9BBA58"/>
            </a:solidFill>
          </a:ln>
        </p:spPr>
        <p:txBody>
          <a:bodyPr wrap="square" lIns="0" tIns="0" rIns="0" bIns="0" rtlCol="0">
            <a:noAutofit/>
          </a:bodyPr>
          <a:lstStyle/>
          <a:p>
            <a:endParaRPr>
              <a:solidFill>
                <a:prstClr val="black"/>
              </a:solidFill>
            </a:endParaRPr>
          </a:p>
        </p:txBody>
      </p:sp>
      <p:sp>
        <p:nvSpPr>
          <p:cNvPr id="42" name="object 42"/>
          <p:cNvSpPr/>
          <p:nvPr/>
        </p:nvSpPr>
        <p:spPr>
          <a:xfrm>
            <a:off x="4272408" y="3799091"/>
            <a:ext cx="6247257" cy="679945"/>
          </a:xfrm>
          <a:custGeom>
            <a:avLst/>
            <a:gdLst/>
            <a:ahLst/>
            <a:cxnLst/>
            <a:rect l="l" t="t" r="r" b="b"/>
            <a:pathLst>
              <a:path w="6247257" h="679945">
                <a:moveTo>
                  <a:pt x="0" y="679945"/>
                </a:moveTo>
                <a:lnTo>
                  <a:pt x="6247257" y="679945"/>
                </a:lnTo>
                <a:lnTo>
                  <a:pt x="6247257" y="0"/>
                </a:lnTo>
                <a:lnTo>
                  <a:pt x="0" y="0"/>
                </a:lnTo>
                <a:lnTo>
                  <a:pt x="0" y="679945"/>
                </a:lnTo>
                <a:close/>
              </a:path>
            </a:pathLst>
          </a:custGeom>
          <a:solidFill>
            <a:srgbClr val="8063A1"/>
          </a:solidFill>
        </p:spPr>
        <p:txBody>
          <a:bodyPr wrap="square" lIns="0" tIns="0" rIns="0" bIns="0" rtlCol="0">
            <a:noAutofit/>
          </a:bodyPr>
          <a:lstStyle/>
          <a:p>
            <a:endParaRPr>
              <a:solidFill>
                <a:prstClr val="black"/>
              </a:solidFill>
            </a:endParaRPr>
          </a:p>
        </p:txBody>
      </p:sp>
      <p:sp>
        <p:nvSpPr>
          <p:cNvPr id="43" name="object 43"/>
          <p:cNvSpPr/>
          <p:nvPr/>
        </p:nvSpPr>
        <p:spPr>
          <a:xfrm>
            <a:off x="4272408" y="3799091"/>
            <a:ext cx="6247257" cy="679945"/>
          </a:xfrm>
          <a:custGeom>
            <a:avLst/>
            <a:gdLst/>
            <a:ahLst/>
            <a:cxnLst/>
            <a:rect l="l" t="t" r="r" b="b"/>
            <a:pathLst>
              <a:path w="6247257" h="679945">
                <a:moveTo>
                  <a:pt x="0" y="679945"/>
                </a:moveTo>
                <a:lnTo>
                  <a:pt x="6247257" y="679945"/>
                </a:lnTo>
                <a:lnTo>
                  <a:pt x="6247257" y="0"/>
                </a:lnTo>
                <a:lnTo>
                  <a:pt x="0" y="0"/>
                </a:lnTo>
                <a:lnTo>
                  <a:pt x="0" y="679945"/>
                </a:lnTo>
                <a:close/>
              </a:path>
            </a:pathLst>
          </a:custGeom>
          <a:ln w="25400">
            <a:solidFill>
              <a:srgbClr val="FFFFFF"/>
            </a:solidFill>
          </a:ln>
        </p:spPr>
        <p:txBody>
          <a:bodyPr wrap="square" lIns="0" tIns="0" rIns="0" bIns="0" rtlCol="0">
            <a:noAutofit/>
          </a:bodyPr>
          <a:lstStyle/>
          <a:p>
            <a:endParaRPr>
              <a:solidFill>
                <a:prstClr val="black"/>
              </a:solidFill>
            </a:endParaRPr>
          </a:p>
        </p:txBody>
      </p:sp>
      <p:sp>
        <p:nvSpPr>
          <p:cNvPr id="44" name="object 44"/>
          <p:cNvSpPr/>
          <p:nvPr/>
        </p:nvSpPr>
        <p:spPr>
          <a:xfrm>
            <a:off x="3847466" y="3714115"/>
            <a:ext cx="850011" cy="849884"/>
          </a:xfrm>
          <a:custGeom>
            <a:avLst/>
            <a:gdLst/>
            <a:ahLst/>
            <a:cxnLst/>
            <a:rect l="l" t="t" r="r" b="b"/>
            <a:pathLst>
              <a:path w="850011" h="849884">
                <a:moveTo>
                  <a:pt x="0" y="424942"/>
                </a:moveTo>
                <a:lnTo>
                  <a:pt x="1408" y="459794"/>
                </a:lnTo>
                <a:lnTo>
                  <a:pt x="5561" y="493871"/>
                </a:lnTo>
                <a:lnTo>
                  <a:pt x="12349" y="527062"/>
                </a:lnTo>
                <a:lnTo>
                  <a:pt x="21663" y="559259"/>
                </a:lnTo>
                <a:lnTo>
                  <a:pt x="33393" y="590351"/>
                </a:lnTo>
                <a:lnTo>
                  <a:pt x="47429" y="620230"/>
                </a:lnTo>
                <a:lnTo>
                  <a:pt x="63664" y="648786"/>
                </a:lnTo>
                <a:lnTo>
                  <a:pt x="81987" y="675910"/>
                </a:lnTo>
                <a:lnTo>
                  <a:pt x="102288" y="701492"/>
                </a:lnTo>
                <a:lnTo>
                  <a:pt x="124459" y="725424"/>
                </a:lnTo>
                <a:lnTo>
                  <a:pt x="148391" y="747595"/>
                </a:lnTo>
                <a:lnTo>
                  <a:pt x="173973" y="767896"/>
                </a:lnTo>
                <a:lnTo>
                  <a:pt x="201097" y="786219"/>
                </a:lnTo>
                <a:lnTo>
                  <a:pt x="229653" y="802454"/>
                </a:lnTo>
                <a:lnTo>
                  <a:pt x="259532" y="816490"/>
                </a:lnTo>
                <a:lnTo>
                  <a:pt x="290624" y="828220"/>
                </a:lnTo>
                <a:lnTo>
                  <a:pt x="322821" y="837534"/>
                </a:lnTo>
                <a:lnTo>
                  <a:pt x="356012" y="844322"/>
                </a:lnTo>
                <a:lnTo>
                  <a:pt x="390089" y="848475"/>
                </a:lnTo>
                <a:lnTo>
                  <a:pt x="424942" y="849884"/>
                </a:lnTo>
                <a:lnTo>
                  <a:pt x="459795" y="848475"/>
                </a:lnTo>
                <a:lnTo>
                  <a:pt x="493875" y="844322"/>
                </a:lnTo>
                <a:lnTo>
                  <a:pt x="527070" y="837534"/>
                </a:lnTo>
                <a:lnTo>
                  <a:pt x="559272" y="828220"/>
                </a:lnTo>
                <a:lnTo>
                  <a:pt x="590371" y="816490"/>
                </a:lnTo>
                <a:lnTo>
                  <a:pt x="620257" y="802454"/>
                </a:lnTo>
                <a:lnTo>
                  <a:pt x="648822" y="786219"/>
                </a:lnTo>
                <a:lnTo>
                  <a:pt x="675954" y="767896"/>
                </a:lnTo>
                <a:lnTo>
                  <a:pt x="701546" y="747595"/>
                </a:lnTo>
                <a:lnTo>
                  <a:pt x="725487" y="725424"/>
                </a:lnTo>
                <a:lnTo>
                  <a:pt x="747668" y="701492"/>
                </a:lnTo>
                <a:lnTo>
                  <a:pt x="767979" y="675910"/>
                </a:lnTo>
                <a:lnTo>
                  <a:pt x="786310" y="648786"/>
                </a:lnTo>
                <a:lnTo>
                  <a:pt x="802553" y="620230"/>
                </a:lnTo>
                <a:lnTo>
                  <a:pt x="816598" y="590351"/>
                </a:lnTo>
                <a:lnTo>
                  <a:pt x="828334" y="559259"/>
                </a:lnTo>
                <a:lnTo>
                  <a:pt x="837653" y="527062"/>
                </a:lnTo>
                <a:lnTo>
                  <a:pt x="844445" y="493871"/>
                </a:lnTo>
                <a:lnTo>
                  <a:pt x="848601" y="459794"/>
                </a:lnTo>
                <a:lnTo>
                  <a:pt x="850011" y="424942"/>
                </a:lnTo>
                <a:lnTo>
                  <a:pt x="848601" y="390089"/>
                </a:lnTo>
                <a:lnTo>
                  <a:pt x="844445" y="356012"/>
                </a:lnTo>
                <a:lnTo>
                  <a:pt x="837653" y="322821"/>
                </a:lnTo>
                <a:lnTo>
                  <a:pt x="828334" y="290624"/>
                </a:lnTo>
                <a:lnTo>
                  <a:pt x="816598" y="259532"/>
                </a:lnTo>
                <a:lnTo>
                  <a:pt x="802553" y="229653"/>
                </a:lnTo>
                <a:lnTo>
                  <a:pt x="786310" y="201097"/>
                </a:lnTo>
                <a:lnTo>
                  <a:pt x="767979" y="173973"/>
                </a:lnTo>
                <a:lnTo>
                  <a:pt x="747668" y="148391"/>
                </a:lnTo>
                <a:lnTo>
                  <a:pt x="725487" y="124460"/>
                </a:lnTo>
                <a:lnTo>
                  <a:pt x="701546" y="102288"/>
                </a:lnTo>
                <a:lnTo>
                  <a:pt x="675954" y="81987"/>
                </a:lnTo>
                <a:lnTo>
                  <a:pt x="648822" y="63664"/>
                </a:lnTo>
                <a:lnTo>
                  <a:pt x="620257" y="47429"/>
                </a:lnTo>
                <a:lnTo>
                  <a:pt x="590371" y="33393"/>
                </a:lnTo>
                <a:lnTo>
                  <a:pt x="559272" y="21663"/>
                </a:lnTo>
                <a:lnTo>
                  <a:pt x="527070" y="12349"/>
                </a:lnTo>
                <a:lnTo>
                  <a:pt x="493875" y="5561"/>
                </a:lnTo>
                <a:lnTo>
                  <a:pt x="459795" y="1408"/>
                </a:lnTo>
                <a:lnTo>
                  <a:pt x="424942" y="0"/>
                </a:lnTo>
                <a:lnTo>
                  <a:pt x="390089" y="1408"/>
                </a:lnTo>
                <a:lnTo>
                  <a:pt x="356012" y="5561"/>
                </a:lnTo>
                <a:lnTo>
                  <a:pt x="322821" y="12349"/>
                </a:lnTo>
                <a:lnTo>
                  <a:pt x="290624" y="21663"/>
                </a:lnTo>
                <a:lnTo>
                  <a:pt x="259532" y="33393"/>
                </a:lnTo>
                <a:lnTo>
                  <a:pt x="229653" y="47429"/>
                </a:lnTo>
                <a:lnTo>
                  <a:pt x="201097" y="63664"/>
                </a:lnTo>
                <a:lnTo>
                  <a:pt x="173973" y="81987"/>
                </a:lnTo>
                <a:lnTo>
                  <a:pt x="148391" y="102288"/>
                </a:lnTo>
                <a:lnTo>
                  <a:pt x="124459" y="124460"/>
                </a:lnTo>
                <a:lnTo>
                  <a:pt x="102288" y="148391"/>
                </a:lnTo>
                <a:lnTo>
                  <a:pt x="81987" y="173973"/>
                </a:lnTo>
                <a:lnTo>
                  <a:pt x="63664" y="201097"/>
                </a:lnTo>
                <a:lnTo>
                  <a:pt x="47429" y="229653"/>
                </a:lnTo>
                <a:lnTo>
                  <a:pt x="33393" y="259532"/>
                </a:lnTo>
                <a:lnTo>
                  <a:pt x="21663" y="290624"/>
                </a:lnTo>
                <a:lnTo>
                  <a:pt x="12349" y="322821"/>
                </a:lnTo>
                <a:lnTo>
                  <a:pt x="5561" y="356012"/>
                </a:lnTo>
                <a:lnTo>
                  <a:pt x="1408" y="390089"/>
                </a:lnTo>
                <a:lnTo>
                  <a:pt x="0" y="424942"/>
                </a:lnTo>
                <a:close/>
              </a:path>
            </a:pathLst>
          </a:custGeom>
          <a:solidFill>
            <a:srgbClr val="FFFFFF"/>
          </a:solidFill>
        </p:spPr>
        <p:txBody>
          <a:bodyPr wrap="square" lIns="0" tIns="0" rIns="0" bIns="0" rtlCol="0">
            <a:noAutofit/>
          </a:bodyPr>
          <a:lstStyle/>
          <a:p>
            <a:endParaRPr>
              <a:solidFill>
                <a:prstClr val="black"/>
              </a:solidFill>
            </a:endParaRPr>
          </a:p>
        </p:txBody>
      </p:sp>
      <p:sp>
        <p:nvSpPr>
          <p:cNvPr id="45" name="object 45"/>
          <p:cNvSpPr/>
          <p:nvPr/>
        </p:nvSpPr>
        <p:spPr>
          <a:xfrm>
            <a:off x="3847466" y="3714115"/>
            <a:ext cx="850011" cy="849884"/>
          </a:xfrm>
          <a:custGeom>
            <a:avLst/>
            <a:gdLst/>
            <a:ahLst/>
            <a:cxnLst/>
            <a:rect l="l" t="t" r="r" b="b"/>
            <a:pathLst>
              <a:path w="850011" h="849884">
                <a:moveTo>
                  <a:pt x="0" y="424942"/>
                </a:moveTo>
                <a:lnTo>
                  <a:pt x="1408" y="390089"/>
                </a:lnTo>
                <a:lnTo>
                  <a:pt x="5561" y="356012"/>
                </a:lnTo>
                <a:lnTo>
                  <a:pt x="12349" y="322821"/>
                </a:lnTo>
                <a:lnTo>
                  <a:pt x="21663" y="290624"/>
                </a:lnTo>
                <a:lnTo>
                  <a:pt x="33393" y="259532"/>
                </a:lnTo>
                <a:lnTo>
                  <a:pt x="47429" y="229653"/>
                </a:lnTo>
                <a:lnTo>
                  <a:pt x="63664" y="201097"/>
                </a:lnTo>
                <a:lnTo>
                  <a:pt x="81987" y="173973"/>
                </a:lnTo>
                <a:lnTo>
                  <a:pt x="102288" y="148391"/>
                </a:lnTo>
                <a:lnTo>
                  <a:pt x="124459" y="124460"/>
                </a:lnTo>
                <a:lnTo>
                  <a:pt x="148391" y="102288"/>
                </a:lnTo>
                <a:lnTo>
                  <a:pt x="173973" y="81987"/>
                </a:lnTo>
                <a:lnTo>
                  <a:pt x="201097" y="63664"/>
                </a:lnTo>
                <a:lnTo>
                  <a:pt x="229653" y="47429"/>
                </a:lnTo>
                <a:lnTo>
                  <a:pt x="259532" y="33393"/>
                </a:lnTo>
                <a:lnTo>
                  <a:pt x="290624" y="21663"/>
                </a:lnTo>
                <a:lnTo>
                  <a:pt x="322821" y="12349"/>
                </a:lnTo>
                <a:lnTo>
                  <a:pt x="356012" y="5561"/>
                </a:lnTo>
                <a:lnTo>
                  <a:pt x="390089" y="1408"/>
                </a:lnTo>
                <a:lnTo>
                  <a:pt x="424942" y="0"/>
                </a:lnTo>
                <a:lnTo>
                  <a:pt x="459795" y="1408"/>
                </a:lnTo>
                <a:lnTo>
                  <a:pt x="493875" y="5561"/>
                </a:lnTo>
                <a:lnTo>
                  <a:pt x="527070" y="12349"/>
                </a:lnTo>
                <a:lnTo>
                  <a:pt x="559272" y="21663"/>
                </a:lnTo>
                <a:lnTo>
                  <a:pt x="590371" y="33393"/>
                </a:lnTo>
                <a:lnTo>
                  <a:pt x="620257" y="47429"/>
                </a:lnTo>
                <a:lnTo>
                  <a:pt x="648822" y="63664"/>
                </a:lnTo>
                <a:lnTo>
                  <a:pt x="675954" y="81987"/>
                </a:lnTo>
                <a:lnTo>
                  <a:pt x="701546" y="102288"/>
                </a:lnTo>
                <a:lnTo>
                  <a:pt x="725487" y="124460"/>
                </a:lnTo>
                <a:lnTo>
                  <a:pt x="747668" y="148391"/>
                </a:lnTo>
                <a:lnTo>
                  <a:pt x="767979" y="173973"/>
                </a:lnTo>
                <a:lnTo>
                  <a:pt x="786310" y="201097"/>
                </a:lnTo>
                <a:lnTo>
                  <a:pt x="802553" y="229653"/>
                </a:lnTo>
                <a:lnTo>
                  <a:pt x="816598" y="259532"/>
                </a:lnTo>
                <a:lnTo>
                  <a:pt x="828334" y="290624"/>
                </a:lnTo>
                <a:lnTo>
                  <a:pt x="837653" y="322821"/>
                </a:lnTo>
                <a:lnTo>
                  <a:pt x="844445" y="356012"/>
                </a:lnTo>
                <a:lnTo>
                  <a:pt x="848601" y="390089"/>
                </a:lnTo>
                <a:lnTo>
                  <a:pt x="850011" y="424942"/>
                </a:lnTo>
                <a:lnTo>
                  <a:pt x="848601" y="459794"/>
                </a:lnTo>
                <a:lnTo>
                  <a:pt x="844445" y="493871"/>
                </a:lnTo>
                <a:lnTo>
                  <a:pt x="837653" y="527062"/>
                </a:lnTo>
                <a:lnTo>
                  <a:pt x="828334" y="559259"/>
                </a:lnTo>
                <a:lnTo>
                  <a:pt x="816598" y="590351"/>
                </a:lnTo>
                <a:lnTo>
                  <a:pt x="802553" y="620230"/>
                </a:lnTo>
                <a:lnTo>
                  <a:pt x="786310" y="648786"/>
                </a:lnTo>
                <a:lnTo>
                  <a:pt x="767979" y="675910"/>
                </a:lnTo>
                <a:lnTo>
                  <a:pt x="747668" y="701492"/>
                </a:lnTo>
                <a:lnTo>
                  <a:pt x="725487" y="725424"/>
                </a:lnTo>
                <a:lnTo>
                  <a:pt x="701546" y="747595"/>
                </a:lnTo>
                <a:lnTo>
                  <a:pt x="675954" y="767896"/>
                </a:lnTo>
                <a:lnTo>
                  <a:pt x="648822" y="786219"/>
                </a:lnTo>
                <a:lnTo>
                  <a:pt x="620257" y="802454"/>
                </a:lnTo>
                <a:lnTo>
                  <a:pt x="590371" y="816490"/>
                </a:lnTo>
                <a:lnTo>
                  <a:pt x="559272" y="828220"/>
                </a:lnTo>
                <a:lnTo>
                  <a:pt x="527070" y="837534"/>
                </a:lnTo>
                <a:lnTo>
                  <a:pt x="493875" y="844322"/>
                </a:lnTo>
                <a:lnTo>
                  <a:pt x="459795" y="848475"/>
                </a:lnTo>
                <a:lnTo>
                  <a:pt x="424942" y="849884"/>
                </a:lnTo>
                <a:lnTo>
                  <a:pt x="390089" y="848475"/>
                </a:lnTo>
                <a:lnTo>
                  <a:pt x="356012" y="844322"/>
                </a:lnTo>
                <a:lnTo>
                  <a:pt x="322821" y="837534"/>
                </a:lnTo>
                <a:lnTo>
                  <a:pt x="290624" y="828220"/>
                </a:lnTo>
                <a:lnTo>
                  <a:pt x="259532" y="816490"/>
                </a:lnTo>
                <a:lnTo>
                  <a:pt x="229653" y="802454"/>
                </a:lnTo>
                <a:lnTo>
                  <a:pt x="201097" y="786219"/>
                </a:lnTo>
                <a:lnTo>
                  <a:pt x="173973" y="767896"/>
                </a:lnTo>
                <a:lnTo>
                  <a:pt x="148391" y="747595"/>
                </a:lnTo>
                <a:lnTo>
                  <a:pt x="124459" y="725424"/>
                </a:lnTo>
                <a:lnTo>
                  <a:pt x="102288" y="701492"/>
                </a:lnTo>
                <a:lnTo>
                  <a:pt x="81987" y="675910"/>
                </a:lnTo>
                <a:lnTo>
                  <a:pt x="63664" y="648786"/>
                </a:lnTo>
                <a:lnTo>
                  <a:pt x="47429" y="620230"/>
                </a:lnTo>
                <a:lnTo>
                  <a:pt x="33393" y="590351"/>
                </a:lnTo>
                <a:lnTo>
                  <a:pt x="21663" y="559259"/>
                </a:lnTo>
                <a:lnTo>
                  <a:pt x="12349" y="527062"/>
                </a:lnTo>
                <a:lnTo>
                  <a:pt x="5561" y="493871"/>
                </a:lnTo>
                <a:lnTo>
                  <a:pt x="1408" y="459794"/>
                </a:lnTo>
                <a:lnTo>
                  <a:pt x="0" y="424942"/>
                </a:lnTo>
                <a:close/>
              </a:path>
            </a:pathLst>
          </a:custGeom>
          <a:ln w="25400">
            <a:solidFill>
              <a:srgbClr val="8063A1"/>
            </a:solidFill>
          </a:ln>
        </p:spPr>
        <p:txBody>
          <a:bodyPr wrap="square" lIns="0" tIns="0" rIns="0" bIns="0" rtlCol="0">
            <a:noAutofit/>
          </a:bodyPr>
          <a:lstStyle/>
          <a:p>
            <a:endParaRPr>
              <a:solidFill>
                <a:prstClr val="black"/>
              </a:solidFill>
            </a:endParaRPr>
          </a:p>
        </p:txBody>
      </p:sp>
      <p:sp>
        <p:nvSpPr>
          <p:cNvPr id="46" name="object 46"/>
          <p:cNvSpPr/>
          <p:nvPr/>
        </p:nvSpPr>
        <p:spPr>
          <a:xfrm>
            <a:off x="4122929" y="4818647"/>
            <a:ext cx="6396735" cy="679945"/>
          </a:xfrm>
          <a:custGeom>
            <a:avLst/>
            <a:gdLst/>
            <a:ahLst/>
            <a:cxnLst/>
            <a:rect l="l" t="t" r="r" b="b"/>
            <a:pathLst>
              <a:path w="6396735" h="679945">
                <a:moveTo>
                  <a:pt x="0" y="679945"/>
                </a:moveTo>
                <a:lnTo>
                  <a:pt x="6396735" y="679945"/>
                </a:lnTo>
                <a:lnTo>
                  <a:pt x="6396735" y="0"/>
                </a:lnTo>
                <a:lnTo>
                  <a:pt x="0" y="0"/>
                </a:lnTo>
                <a:lnTo>
                  <a:pt x="0" y="679945"/>
                </a:lnTo>
                <a:close/>
              </a:path>
            </a:pathLst>
          </a:custGeom>
          <a:solidFill>
            <a:srgbClr val="4AACC5"/>
          </a:solidFill>
        </p:spPr>
        <p:txBody>
          <a:bodyPr wrap="square" lIns="0" tIns="0" rIns="0" bIns="0" rtlCol="0">
            <a:noAutofit/>
          </a:bodyPr>
          <a:lstStyle/>
          <a:p>
            <a:endParaRPr>
              <a:solidFill>
                <a:prstClr val="black"/>
              </a:solidFill>
            </a:endParaRPr>
          </a:p>
        </p:txBody>
      </p:sp>
      <p:sp>
        <p:nvSpPr>
          <p:cNvPr id="47" name="object 47"/>
          <p:cNvSpPr/>
          <p:nvPr/>
        </p:nvSpPr>
        <p:spPr>
          <a:xfrm>
            <a:off x="4122929" y="4818647"/>
            <a:ext cx="6396735" cy="679945"/>
          </a:xfrm>
          <a:custGeom>
            <a:avLst/>
            <a:gdLst/>
            <a:ahLst/>
            <a:cxnLst/>
            <a:rect l="l" t="t" r="r" b="b"/>
            <a:pathLst>
              <a:path w="6396735" h="679945">
                <a:moveTo>
                  <a:pt x="0" y="679945"/>
                </a:moveTo>
                <a:lnTo>
                  <a:pt x="6396735" y="679945"/>
                </a:lnTo>
                <a:lnTo>
                  <a:pt x="6396735" y="0"/>
                </a:lnTo>
                <a:lnTo>
                  <a:pt x="0" y="0"/>
                </a:lnTo>
                <a:lnTo>
                  <a:pt x="0" y="679945"/>
                </a:lnTo>
                <a:close/>
              </a:path>
            </a:pathLst>
          </a:custGeom>
          <a:ln w="25399">
            <a:solidFill>
              <a:srgbClr val="FFFFFF"/>
            </a:solidFill>
          </a:ln>
        </p:spPr>
        <p:txBody>
          <a:bodyPr wrap="square" lIns="0" tIns="0" rIns="0" bIns="0" rtlCol="0">
            <a:noAutofit/>
          </a:bodyPr>
          <a:lstStyle/>
          <a:p>
            <a:endParaRPr>
              <a:solidFill>
                <a:prstClr val="black"/>
              </a:solidFill>
            </a:endParaRPr>
          </a:p>
        </p:txBody>
      </p:sp>
      <p:sp>
        <p:nvSpPr>
          <p:cNvPr id="48" name="object 48"/>
          <p:cNvSpPr/>
          <p:nvPr/>
        </p:nvSpPr>
        <p:spPr>
          <a:xfrm>
            <a:off x="3697987" y="4733672"/>
            <a:ext cx="849883" cy="850011"/>
          </a:xfrm>
          <a:custGeom>
            <a:avLst/>
            <a:gdLst/>
            <a:ahLst/>
            <a:cxnLst/>
            <a:rect l="l" t="t" r="r" b="b"/>
            <a:pathLst>
              <a:path w="849883" h="850011">
                <a:moveTo>
                  <a:pt x="0" y="425068"/>
                </a:moveTo>
                <a:lnTo>
                  <a:pt x="1408" y="459921"/>
                </a:lnTo>
                <a:lnTo>
                  <a:pt x="5561" y="493998"/>
                </a:lnTo>
                <a:lnTo>
                  <a:pt x="12349" y="527189"/>
                </a:lnTo>
                <a:lnTo>
                  <a:pt x="21663" y="559386"/>
                </a:lnTo>
                <a:lnTo>
                  <a:pt x="33393" y="590478"/>
                </a:lnTo>
                <a:lnTo>
                  <a:pt x="47429" y="620357"/>
                </a:lnTo>
                <a:lnTo>
                  <a:pt x="63664" y="648913"/>
                </a:lnTo>
                <a:lnTo>
                  <a:pt x="81987" y="676037"/>
                </a:lnTo>
                <a:lnTo>
                  <a:pt x="102288" y="701619"/>
                </a:lnTo>
                <a:lnTo>
                  <a:pt x="124459" y="725551"/>
                </a:lnTo>
                <a:lnTo>
                  <a:pt x="148391" y="747722"/>
                </a:lnTo>
                <a:lnTo>
                  <a:pt x="173973" y="768023"/>
                </a:lnTo>
                <a:lnTo>
                  <a:pt x="201097" y="786346"/>
                </a:lnTo>
                <a:lnTo>
                  <a:pt x="229653" y="802581"/>
                </a:lnTo>
                <a:lnTo>
                  <a:pt x="259532" y="816617"/>
                </a:lnTo>
                <a:lnTo>
                  <a:pt x="290624" y="828347"/>
                </a:lnTo>
                <a:lnTo>
                  <a:pt x="322821" y="837661"/>
                </a:lnTo>
                <a:lnTo>
                  <a:pt x="356012" y="844449"/>
                </a:lnTo>
                <a:lnTo>
                  <a:pt x="390089" y="848602"/>
                </a:lnTo>
                <a:lnTo>
                  <a:pt x="424941" y="850010"/>
                </a:lnTo>
                <a:lnTo>
                  <a:pt x="459794" y="848602"/>
                </a:lnTo>
                <a:lnTo>
                  <a:pt x="493871" y="844449"/>
                </a:lnTo>
                <a:lnTo>
                  <a:pt x="527062" y="837661"/>
                </a:lnTo>
                <a:lnTo>
                  <a:pt x="559259" y="828347"/>
                </a:lnTo>
                <a:lnTo>
                  <a:pt x="590351" y="816617"/>
                </a:lnTo>
                <a:lnTo>
                  <a:pt x="620230" y="802581"/>
                </a:lnTo>
                <a:lnTo>
                  <a:pt x="648786" y="786346"/>
                </a:lnTo>
                <a:lnTo>
                  <a:pt x="675910" y="768023"/>
                </a:lnTo>
                <a:lnTo>
                  <a:pt x="701492" y="747722"/>
                </a:lnTo>
                <a:lnTo>
                  <a:pt x="725423" y="725551"/>
                </a:lnTo>
                <a:lnTo>
                  <a:pt x="747595" y="701619"/>
                </a:lnTo>
                <a:lnTo>
                  <a:pt x="767896" y="676037"/>
                </a:lnTo>
                <a:lnTo>
                  <a:pt x="786219" y="648913"/>
                </a:lnTo>
                <a:lnTo>
                  <a:pt x="802454" y="620357"/>
                </a:lnTo>
                <a:lnTo>
                  <a:pt x="816490" y="590478"/>
                </a:lnTo>
                <a:lnTo>
                  <a:pt x="828220" y="559386"/>
                </a:lnTo>
                <a:lnTo>
                  <a:pt x="837534" y="527189"/>
                </a:lnTo>
                <a:lnTo>
                  <a:pt x="844322" y="493998"/>
                </a:lnTo>
                <a:lnTo>
                  <a:pt x="848475" y="459921"/>
                </a:lnTo>
                <a:lnTo>
                  <a:pt x="849883" y="425068"/>
                </a:lnTo>
                <a:lnTo>
                  <a:pt x="848475" y="390198"/>
                </a:lnTo>
                <a:lnTo>
                  <a:pt x="844322" y="356105"/>
                </a:lnTo>
                <a:lnTo>
                  <a:pt x="837534" y="322899"/>
                </a:lnTo>
                <a:lnTo>
                  <a:pt x="828220" y="290689"/>
                </a:lnTo>
                <a:lnTo>
                  <a:pt x="816490" y="259586"/>
                </a:lnTo>
                <a:lnTo>
                  <a:pt x="802454" y="229697"/>
                </a:lnTo>
                <a:lnTo>
                  <a:pt x="786219" y="201132"/>
                </a:lnTo>
                <a:lnTo>
                  <a:pt x="767896" y="174001"/>
                </a:lnTo>
                <a:lnTo>
                  <a:pt x="747595" y="148412"/>
                </a:lnTo>
                <a:lnTo>
                  <a:pt x="725423" y="124475"/>
                </a:lnTo>
                <a:lnTo>
                  <a:pt x="701492" y="102300"/>
                </a:lnTo>
                <a:lnTo>
                  <a:pt x="675910" y="81995"/>
                </a:lnTo>
                <a:lnTo>
                  <a:pt x="648786" y="63669"/>
                </a:lnTo>
                <a:lnTo>
                  <a:pt x="620230" y="47433"/>
                </a:lnTo>
                <a:lnTo>
                  <a:pt x="590351" y="33395"/>
                </a:lnTo>
                <a:lnTo>
                  <a:pt x="559259" y="21664"/>
                </a:lnTo>
                <a:lnTo>
                  <a:pt x="527062" y="12349"/>
                </a:lnTo>
                <a:lnTo>
                  <a:pt x="493871" y="5561"/>
                </a:lnTo>
                <a:lnTo>
                  <a:pt x="459794" y="1408"/>
                </a:lnTo>
                <a:lnTo>
                  <a:pt x="424941" y="0"/>
                </a:lnTo>
                <a:lnTo>
                  <a:pt x="390089" y="1408"/>
                </a:lnTo>
                <a:lnTo>
                  <a:pt x="356012" y="5561"/>
                </a:lnTo>
                <a:lnTo>
                  <a:pt x="322821" y="12349"/>
                </a:lnTo>
                <a:lnTo>
                  <a:pt x="290624" y="21664"/>
                </a:lnTo>
                <a:lnTo>
                  <a:pt x="259532" y="33395"/>
                </a:lnTo>
                <a:lnTo>
                  <a:pt x="229653" y="47433"/>
                </a:lnTo>
                <a:lnTo>
                  <a:pt x="201097" y="63669"/>
                </a:lnTo>
                <a:lnTo>
                  <a:pt x="173973" y="81995"/>
                </a:lnTo>
                <a:lnTo>
                  <a:pt x="148391" y="102300"/>
                </a:lnTo>
                <a:lnTo>
                  <a:pt x="124459" y="124475"/>
                </a:lnTo>
                <a:lnTo>
                  <a:pt x="102288" y="148412"/>
                </a:lnTo>
                <a:lnTo>
                  <a:pt x="81987" y="174001"/>
                </a:lnTo>
                <a:lnTo>
                  <a:pt x="63664" y="201132"/>
                </a:lnTo>
                <a:lnTo>
                  <a:pt x="47429" y="229697"/>
                </a:lnTo>
                <a:lnTo>
                  <a:pt x="33393" y="259586"/>
                </a:lnTo>
                <a:lnTo>
                  <a:pt x="21663" y="290689"/>
                </a:lnTo>
                <a:lnTo>
                  <a:pt x="12349" y="322899"/>
                </a:lnTo>
                <a:lnTo>
                  <a:pt x="5561" y="356105"/>
                </a:lnTo>
                <a:lnTo>
                  <a:pt x="1408" y="390198"/>
                </a:lnTo>
                <a:lnTo>
                  <a:pt x="0" y="425068"/>
                </a:lnTo>
                <a:close/>
              </a:path>
            </a:pathLst>
          </a:custGeom>
          <a:solidFill>
            <a:srgbClr val="FFFFFF"/>
          </a:solidFill>
        </p:spPr>
        <p:txBody>
          <a:bodyPr wrap="square" lIns="0" tIns="0" rIns="0" bIns="0" rtlCol="0">
            <a:noAutofit/>
          </a:bodyPr>
          <a:lstStyle/>
          <a:p>
            <a:endParaRPr>
              <a:solidFill>
                <a:prstClr val="black"/>
              </a:solidFill>
            </a:endParaRPr>
          </a:p>
        </p:txBody>
      </p:sp>
      <p:sp>
        <p:nvSpPr>
          <p:cNvPr id="49" name="object 49"/>
          <p:cNvSpPr/>
          <p:nvPr/>
        </p:nvSpPr>
        <p:spPr>
          <a:xfrm>
            <a:off x="3697987" y="4733672"/>
            <a:ext cx="849883" cy="850011"/>
          </a:xfrm>
          <a:custGeom>
            <a:avLst/>
            <a:gdLst/>
            <a:ahLst/>
            <a:cxnLst/>
            <a:rect l="l" t="t" r="r" b="b"/>
            <a:pathLst>
              <a:path w="849883" h="850011">
                <a:moveTo>
                  <a:pt x="0" y="425068"/>
                </a:moveTo>
                <a:lnTo>
                  <a:pt x="1408" y="390198"/>
                </a:lnTo>
                <a:lnTo>
                  <a:pt x="5561" y="356105"/>
                </a:lnTo>
                <a:lnTo>
                  <a:pt x="12349" y="322899"/>
                </a:lnTo>
                <a:lnTo>
                  <a:pt x="21663" y="290689"/>
                </a:lnTo>
                <a:lnTo>
                  <a:pt x="33393" y="259586"/>
                </a:lnTo>
                <a:lnTo>
                  <a:pt x="47429" y="229697"/>
                </a:lnTo>
                <a:lnTo>
                  <a:pt x="63664" y="201132"/>
                </a:lnTo>
                <a:lnTo>
                  <a:pt x="81987" y="174001"/>
                </a:lnTo>
                <a:lnTo>
                  <a:pt x="102288" y="148412"/>
                </a:lnTo>
                <a:lnTo>
                  <a:pt x="124459" y="124475"/>
                </a:lnTo>
                <a:lnTo>
                  <a:pt x="148391" y="102300"/>
                </a:lnTo>
                <a:lnTo>
                  <a:pt x="173973" y="81995"/>
                </a:lnTo>
                <a:lnTo>
                  <a:pt x="201097" y="63669"/>
                </a:lnTo>
                <a:lnTo>
                  <a:pt x="229653" y="47433"/>
                </a:lnTo>
                <a:lnTo>
                  <a:pt x="259532" y="33395"/>
                </a:lnTo>
                <a:lnTo>
                  <a:pt x="290624" y="21664"/>
                </a:lnTo>
                <a:lnTo>
                  <a:pt x="322821" y="12349"/>
                </a:lnTo>
                <a:lnTo>
                  <a:pt x="356012" y="5561"/>
                </a:lnTo>
                <a:lnTo>
                  <a:pt x="390089" y="1408"/>
                </a:lnTo>
                <a:lnTo>
                  <a:pt x="424941" y="0"/>
                </a:lnTo>
                <a:lnTo>
                  <a:pt x="459794" y="1408"/>
                </a:lnTo>
                <a:lnTo>
                  <a:pt x="493871" y="5561"/>
                </a:lnTo>
                <a:lnTo>
                  <a:pt x="527062" y="12349"/>
                </a:lnTo>
                <a:lnTo>
                  <a:pt x="559259" y="21664"/>
                </a:lnTo>
                <a:lnTo>
                  <a:pt x="590351" y="33395"/>
                </a:lnTo>
                <a:lnTo>
                  <a:pt x="620230" y="47433"/>
                </a:lnTo>
                <a:lnTo>
                  <a:pt x="648786" y="63669"/>
                </a:lnTo>
                <a:lnTo>
                  <a:pt x="675910" y="81995"/>
                </a:lnTo>
                <a:lnTo>
                  <a:pt x="701492" y="102300"/>
                </a:lnTo>
                <a:lnTo>
                  <a:pt x="725423" y="124475"/>
                </a:lnTo>
                <a:lnTo>
                  <a:pt x="747595" y="148412"/>
                </a:lnTo>
                <a:lnTo>
                  <a:pt x="767896" y="174001"/>
                </a:lnTo>
                <a:lnTo>
                  <a:pt x="786219" y="201132"/>
                </a:lnTo>
                <a:lnTo>
                  <a:pt x="802454" y="229697"/>
                </a:lnTo>
                <a:lnTo>
                  <a:pt x="816490" y="259586"/>
                </a:lnTo>
                <a:lnTo>
                  <a:pt x="828220" y="290689"/>
                </a:lnTo>
                <a:lnTo>
                  <a:pt x="837534" y="322899"/>
                </a:lnTo>
                <a:lnTo>
                  <a:pt x="844322" y="356105"/>
                </a:lnTo>
                <a:lnTo>
                  <a:pt x="848475" y="390198"/>
                </a:lnTo>
                <a:lnTo>
                  <a:pt x="849883" y="425068"/>
                </a:lnTo>
                <a:lnTo>
                  <a:pt x="848475" y="459921"/>
                </a:lnTo>
                <a:lnTo>
                  <a:pt x="844322" y="493998"/>
                </a:lnTo>
                <a:lnTo>
                  <a:pt x="837534" y="527189"/>
                </a:lnTo>
                <a:lnTo>
                  <a:pt x="828220" y="559386"/>
                </a:lnTo>
                <a:lnTo>
                  <a:pt x="816490" y="590478"/>
                </a:lnTo>
                <a:lnTo>
                  <a:pt x="802454" y="620357"/>
                </a:lnTo>
                <a:lnTo>
                  <a:pt x="786219" y="648913"/>
                </a:lnTo>
                <a:lnTo>
                  <a:pt x="767896" y="676037"/>
                </a:lnTo>
                <a:lnTo>
                  <a:pt x="747595" y="701619"/>
                </a:lnTo>
                <a:lnTo>
                  <a:pt x="725423" y="725551"/>
                </a:lnTo>
                <a:lnTo>
                  <a:pt x="701492" y="747722"/>
                </a:lnTo>
                <a:lnTo>
                  <a:pt x="675910" y="768023"/>
                </a:lnTo>
                <a:lnTo>
                  <a:pt x="648786" y="786346"/>
                </a:lnTo>
                <a:lnTo>
                  <a:pt x="620230" y="802581"/>
                </a:lnTo>
                <a:lnTo>
                  <a:pt x="590351" y="816617"/>
                </a:lnTo>
                <a:lnTo>
                  <a:pt x="559259" y="828347"/>
                </a:lnTo>
                <a:lnTo>
                  <a:pt x="527062" y="837661"/>
                </a:lnTo>
                <a:lnTo>
                  <a:pt x="493871" y="844449"/>
                </a:lnTo>
                <a:lnTo>
                  <a:pt x="459794" y="848602"/>
                </a:lnTo>
                <a:lnTo>
                  <a:pt x="424941" y="850010"/>
                </a:lnTo>
                <a:lnTo>
                  <a:pt x="390089" y="848602"/>
                </a:lnTo>
                <a:lnTo>
                  <a:pt x="356012" y="844449"/>
                </a:lnTo>
                <a:lnTo>
                  <a:pt x="322821" y="837661"/>
                </a:lnTo>
                <a:lnTo>
                  <a:pt x="290624" y="828347"/>
                </a:lnTo>
                <a:lnTo>
                  <a:pt x="259532" y="816617"/>
                </a:lnTo>
                <a:lnTo>
                  <a:pt x="229653" y="802581"/>
                </a:lnTo>
                <a:lnTo>
                  <a:pt x="201097" y="786346"/>
                </a:lnTo>
                <a:lnTo>
                  <a:pt x="173973" y="768023"/>
                </a:lnTo>
                <a:lnTo>
                  <a:pt x="148391" y="747722"/>
                </a:lnTo>
                <a:lnTo>
                  <a:pt x="124459" y="725551"/>
                </a:lnTo>
                <a:lnTo>
                  <a:pt x="102288" y="701619"/>
                </a:lnTo>
                <a:lnTo>
                  <a:pt x="81987" y="676037"/>
                </a:lnTo>
                <a:lnTo>
                  <a:pt x="63664" y="648913"/>
                </a:lnTo>
                <a:lnTo>
                  <a:pt x="47429" y="620357"/>
                </a:lnTo>
                <a:lnTo>
                  <a:pt x="33393" y="590478"/>
                </a:lnTo>
                <a:lnTo>
                  <a:pt x="21663" y="559386"/>
                </a:lnTo>
                <a:lnTo>
                  <a:pt x="12349" y="527189"/>
                </a:lnTo>
                <a:lnTo>
                  <a:pt x="5561" y="493998"/>
                </a:lnTo>
                <a:lnTo>
                  <a:pt x="1408" y="459921"/>
                </a:lnTo>
                <a:lnTo>
                  <a:pt x="0" y="425068"/>
                </a:lnTo>
                <a:close/>
              </a:path>
            </a:pathLst>
          </a:custGeom>
          <a:ln w="25399">
            <a:solidFill>
              <a:srgbClr val="4AACC5"/>
            </a:solidFill>
          </a:ln>
        </p:spPr>
        <p:txBody>
          <a:bodyPr wrap="square" lIns="0" tIns="0" rIns="0" bIns="0" rtlCol="0">
            <a:noAutofit/>
          </a:bodyPr>
          <a:lstStyle/>
          <a:p>
            <a:endParaRPr>
              <a:solidFill>
                <a:prstClr val="black"/>
              </a:solidFill>
            </a:endParaRPr>
          </a:p>
        </p:txBody>
      </p:sp>
      <p:sp>
        <p:nvSpPr>
          <p:cNvPr id="50" name="object 50"/>
          <p:cNvSpPr/>
          <p:nvPr/>
        </p:nvSpPr>
        <p:spPr>
          <a:xfrm>
            <a:off x="3635629" y="5838288"/>
            <a:ext cx="6884034" cy="679945"/>
          </a:xfrm>
          <a:custGeom>
            <a:avLst/>
            <a:gdLst/>
            <a:ahLst/>
            <a:cxnLst/>
            <a:rect l="l" t="t" r="r" b="b"/>
            <a:pathLst>
              <a:path w="6884034" h="679945">
                <a:moveTo>
                  <a:pt x="0" y="679945"/>
                </a:moveTo>
                <a:lnTo>
                  <a:pt x="6884034" y="679945"/>
                </a:lnTo>
                <a:lnTo>
                  <a:pt x="6884034" y="0"/>
                </a:lnTo>
                <a:lnTo>
                  <a:pt x="0" y="0"/>
                </a:lnTo>
                <a:lnTo>
                  <a:pt x="0" y="679945"/>
                </a:lnTo>
                <a:close/>
              </a:path>
            </a:pathLst>
          </a:custGeom>
          <a:solidFill>
            <a:srgbClr val="F79546"/>
          </a:solidFill>
        </p:spPr>
        <p:txBody>
          <a:bodyPr wrap="square" lIns="0" tIns="0" rIns="0" bIns="0" rtlCol="0">
            <a:noAutofit/>
          </a:bodyPr>
          <a:lstStyle/>
          <a:p>
            <a:endParaRPr>
              <a:solidFill>
                <a:prstClr val="black"/>
              </a:solidFill>
            </a:endParaRPr>
          </a:p>
        </p:txBody>
      </p:sp>
      <p:sp>
        <p:nvSpPr>
          <p:cNvPr id="51" name="object 51"/>
          <p:cNvSpPr/>
          <p:nvPr/>
        </p:nvSpPr>
        <p:spPr>
          <a:xfrm>
            <a:off x="3635629" y="5838292"/>
            <a:ext cx="6884034" cy="679945"/>
          </a:xfrm>
          <a:custGeom>
            <a:avLst/>
            <a:gdLst/>
            <a:ahLst/>
            <a:cxnLst/>
            <a:rect l="l" t="t" r="r" b="b"/>
            <a:pathLst>
              <a:path w="6884034" h="679945">
                <a:moveTo>
                  <a:pt x="0" y="679945"/>
                </a:moveTo>
                <a:lnTo>
                  <a:pt x="6884034" y="679945"/>
                </a:lnTo>
                <a:lnTo>
                  <a:pt x="6884034" y="0"/>
                </a:lnTo>
                <a:lnTo>
                  <a:pt x="0" y="0"/>
                </a:lnTo>
                <a:lnTo>
                  <a:pt x="0" y="679945"/>
                </a:lnTo>
                <a:close/>
              </a:path>
            </a:pathLst>
          </a:custGeom>
          <a:ln w="25400">
            <a:solidFill>
              <a:srgbClr val="FFFFFF"/>
            </a:solidFill>
          </a:ln>
        </p:spPr>
        <p:txBody>
          <a:bodyPr wrap="square" lIns="0" tIns="0" rIns="0" bIns="0" rtlCol="0">
            <a:noAutofit/>
          </a:bodyPr>
          <a:lstStyle/>
          <a:p>
            <a:endParaRPr>
              <a:solidFill>
                <a:prstClr val="black"/>
              </a:solidFill>
            </a:endParaRPr>
          </a:p>
        </p:txBody>
      </p:sp>
      <p:sp>
        <p:nvSpPr>
          <p:cNvPr id="52" name="object 52"/>
          <p:cNvSpPr/>
          <p:nvPr/>
        </p:nvSpPr>
        <p:spPr>
          <a:xfrm>
            <a:off x="3210688" y="5753303"/>
            <a:ext cx="850011" cy="849934"/>
          </a:xfrm>
          <a:custGeom>
            <a:avLst/>
            <a:gdLst/>
            <a:ahLst/>
            <a:cxnLst/>
            <a:rect l="l" t="t" r="r" b="b"/>
            <a:pathLst>
              <a:path w="850011" h="849934">
                <a:moveTo>
                  <a:pt x="0" y="424967"/>
                </a:moveTo>
                <a:lnTo>
                  <a:pt x="1408" y="459822"/>
                </a:lnTo>
                <a:lnTo>
                  <a:pt x="5561" y="493900"/>
                </a:lnTo>
                <a:lnTo>
                  <a:pt x="12349" y="527093"/>
                </a:lnTo>
                <a:lnTo>
                  <a:pt x="21663" y="559292"/>
                </a:lnTo>
                <a:lnTo>
                  <a:pt x="33393" y="590386"/>
                </a:lnTo>
                <a:lnTo>
                  <a:pt x="47429" y="620266"/>
                </a:lnTo>
                <a:lnTo>
                  <a:pt x="63664" y="648824"/>
                </a:lnTo>
                <a:lnTo>
                  <a:pt x="81987" y="675950"/>
                </a:lnTo>
                <a:lnTo>
                  <a:pt x="102288" y="701533"/>
                </a:lnTo>
                <a:lnTo>
                  <a:pt x="124459" y="725466"/>
                </a:lnTo>
                <a:lnTo>
                  <a:pt x="148391" y="747639"/>
                </a:lnTo>
                <a:lnTo>
                  <a:pt x="173973" y="767942"/>
                </a:lnTo>
                <a:lnTo>
                  <a:pt x="201097" y="786266"/>
                </a:lnTo>
                <a:lnTo>
                  <a:pt x="229653" y="802501"/>
                </a:lnTo>
                <a:lnTo>
                  <a:pt x="259532" y="816539"/>
                </a:lnTo>
                <a:lnTo>
                  <a:pt x="290624" y="828270"/>
                </a:lnTo>
                <a:lnTo>
                  <a:pt x="322821" y="837584"/>
                </a:lnTo>
                <a:lnTo>
                  <a:pt x="356012" y="844372"/>
                </a:lnTo>
                <a:lnTo>
                  <a:pt x="390089" y="848526"/>
                </a:lnTo>
                <a:lnTo>
                  <a:pt x="424942" y="849934"/>
                </a:lnTo>
                <a:lnTo>
                  <a:pt x="459812" y="848526"/>
                </a:lnTo>
                <a:lnTo>
                  <a:pt x="493905" y="844372"/>
                </a:lnTo>
                <a:lnTo>
                  <a:pt x="527111" y="837584"/>
                </a:lnTo>
                <a:lnTo>
                  <a:pt x="559321" y="828270"/>
                </a:lnTo>
                <a:lnTo>
                  <a:pt x="590424" y="816539"/>
                </a:lnTo>
                <a:lnTo>
                  <a:pt x="620313" y="802501"/>
                </a:lnTo>
                <a:lnTo>
                  <a:pt x="648878" y="786266"/>
                </a:lnTo>
                <a:lnTo>
                  <a:pt x="676009" y="767942"/>
                </a:lnTo>
                <a:lnTo>
                  <a:pt x="701598" y="747639"/>
                </a:lnTo>
                <a:lnTo>
                  <a:pt x="725535" y="725466"/>
                </a:lnTo>
                <a:lnTo>
                  <a:pt x="747710" y="701533"/>
                </a:lnTo>
                <a:lnTo>
                  <a:pt x="768015" y="675950"/>
                </a:lnTo>
                <a:lnTo>
                  <a:pt x="786341" y="648824"/>
                </a:lnTo>
                <a:lnTo>
                  <a:pt x="802577" y="620266"/>
                </a:lnTo>
                <a:lnTo>
                  <a:pt x="816615" y="590386"/>
                </a:lnTo>
                <a:lnTo>
                  <a:pt x="828346" y="559292"/>
                </a:lnTo>
                <a:lnTo>
                  <a:pt x="837661" y="527093"/>
                </a:lnTo>
                <a:lnTo>
                  <a:pt x="844449" y="493900"/>
                </a:lnTo>
                <a:lnTo>
                  <a:pt x="848602" y="459822"/>
                </a:lnTo>
                <a:lnTo>
                  <a:pt x="850011" y="424967"/>
                </a:lnTo>
                <a:lnTo>
                  <a:pt x="848602" y="390114"/>
                </a:lnTo>
                <a:lnTo>
                  <a:pt x="844449" y="356037"/>
                </a:lnTo>
                <a:lnTo>
                  <a:pt x="837661" y="322845"/>
                </a:lnTo>
                <a:lnTo>
                  <a:pt x="828346" y="290647"/>
                </a:lnTo>
                <a:lnTo>
                  <a:pt x="816615" y="259553"/>
                </a:lnTo>
                <a:lnTo>
                  <a:pt x="802577" y="229673"/>
                </a:lnTo>
                <a:lnTo>
                  <a:pt x="786341" y="201115"/>
                </a:lnTo>
                <a:lnTo>
                  <a:pt x="768015" y="173990"/>
                </a:lnTo>
                <a:lnTo>
                  <a:pt x="747710" y="148406"/>
                </a:lnTo>
                <a:lnTo>
                  <a:pt x="725535" y="124472"/>
                </a:lnTo>
                <a:lnTo>
                  <a:pt x="701598" y="102299"/>
                </a:lnTo>
                <a:lnTo>
                  <a:pt x="676009" y="81996"/>
                </a:lnTo>
                <a:lnTo>
                  <a:pt x="648878" y="63671"/>
                </a:lnTo>
                <a:lnTo>
                  <a:pt x="620313" y="47435"/>
                </a:lnTo>
                <a:lnTo>
                  <a:pt x="590424" y="33397"/>
                </a:lnTo>
                <a:lnTo>
                  <a:pt x="559321" y="21665"/>
                </a:lnTo>
                <a:lnTo>
                  <a:pt x="527111" y="12351"/>
                </a:lnTo>
                <a:lnTo>
                  <a:pt x="493905" y="5562"/>
                </a:lnTo>
                <a:lnTo>
                  <a:pt x="459812" y="1408"/>
                </a:lnTo>
                <a:lnTo>
                  <a:pt x="424942" y="0"/>
                </a:lnTo>
                <a:lnTo>
                  <a:pt x="390089" y="1408"/>
                </a:lnTo>
                <a:lnTo>
                  <a:pt x="356012" y="5562"/>
                </a:lnTo>
                <a:lnTo>
                  <a:pt x="322821" y="12351"/>
                </a:lnTo>
                <a:lnTo>
                  <a:pt x="290624" y="21665"/>
                </a:lnTo>
                <a:lnTo>
                  <a:pt x="259532" y="33397"/>
                </a:lnTo>
                <a:lnTo>
                  <a:pt x="229653" y="47435"/>
                </a:lnTo>
                <a:lnTo>
                  <a:pt x="201097" y="63671"/>
                </a:lnTo>
                <a:lnTo>
                  <a:pt x="173973" y="81996"/>
                </a:lnTo>
                <a:lnTo>
                  <a:pt x="148391" y="102299"/>
                </a:lnTo>
                <a:lnTo>
                  <a:pt x="124459" y="124472"/>
                </a:lnTo>
                <a:lnTo>
                  <a:pt x="102288" y="148406"/>
                </a:lnTo>
                <a:lnTo>
                  <a:pt x="81987" y="173990"/>
                </a:lnTo>
                <a:lnTo>
                  <a:pt x="63664" y="201115"/>
                </a:lnTo>
                <a:lnTo>
                  <a:pt x="47429" y="229673"/>
                </a:lnTo>
                <a:lnTo>
                  <a:pt x="33393" y="259553"/>
                </a:lnTo>
                <a:lnTo>
                  <a:pt x="21663" y="290647"/>
                </a:lnTo>
                <a:lnTo>
                  <a:pt x="12349" y="322845"/>
                </a:lnTo>
                <a:lnTo>
                  <a:pt x="5561" y="356037"/>
                </a:lnTo>
                <a:lnTo>
                  <a:pt x="1408" y="390114"/>
                </a:lnTo>
                <a:lnTo>
                  <a:pt x="0" y="424967"/>
                </a:lnTo>
                <a:close/>
              </a:path>
            </a:pathLst>
          </a:custGeom>
          <a:solidFill>
            <a:srgbClr val="FFFFFF"/>
          </a:solidFill>
        </p:spPr>
        <p:txBody>
          <a:bodyPr wrap="square" lIns="0" tIns="0" rIns="0" bIns="0" rtlCol="0">
            <a:noAutofit/>
          </a:bodyPr>
          <a:lstStyle/>
          <a:p>
            <a:endParaRPr>
              <a:solidFill>
                <a:prstClr val="black"/>
              </a:solidFill>
            </a:endParaRPr>
          </a:p>
        </p:txBody>
      </p:sp>
      <p:sp>
        <p:nvSpPr>
          <p:cNvPr id="53" name="object 53"/>
          <p:cNvSpPr/>
          <p:nvPr/>
        </p:nvSpPr>
        <p:spPr>
          <a:xfrm>
            <a:off x="3210688" y="5753303"/>
            <a:ext cx="850011" cy="849934"/>
          </a:xfrm>
          <a:custGeom>
            <a:avLst/>
            <a:gdLst/>
            <a:ahLst/>
            <a:cxnLst/>
            <a:rect l="l" t="t" r="r" b="b"/>
            <a:pathLst>
              <a:path w="850011" h="849934">
                <a:moveTo>
                  <a:pt x="0" y="424967"/>
                </a:moveTo>
                <a:lnTo>
                  <a:pt x="1408" y="390114"/>
                </a:lnTo>
                <a:lnTo>
                  <a:pt x="5561" y="356037"/>
                </a:lnTo>
                <a:lnTo>
                  <a:pt x="12349" y="322845"/>
                </a:lnTo>
                <a:lnTo>
                  <a:pt x="21663" y="290647"/>
                </a:lnTo>
                <a:lnTo>
                  <a:pt x="33393" y="259553"/>
                </a:lnTo>
                <a:lnTo>
                  <a:pt x="47429" y="229673"/>
                </a:lnTo>
                <a:lnTo>
                  <a:pt x="63664" y="201115"/>
                </a:lnTo>
                <a:lnTo>
                  <a:pt x="81987" y="173990"/>
                </a:lnTo>
                <a:lnTo>
                  <a:pt x="102288" y="148406"/>
                </a:lnTo>
                <a:lnTo>
                  <a:pt x="124459" y="124472"/>
                </a:lnTo>
                <a:lnTo>
                  <a:pt x="148391" y="102299"/>
                </a:lnTo>
                <a:lnTo>
                  <a:pt x="173973" y="81996"/>
                </a:lnTo>
                <a:lnTo>
                  <a:pt x="201097" y="63671"/>
                </a:lnTo>
                <a:lnTo>
                  <a:pt x="229653" y="47435"/>
                </a:lnTo>
                <a:lnTo>
                  <a:pt x="259532" y="33397"/>
                </a:lnTo>
                <a:lnTo>
                  <a:pt x="290624" y="21665"/>
                </a:lnTo>
                <a:lnTo>
                  <a:pt x="322821" y="12351"/>
                </a:lnTo>
                <a:lnTo>
                  <a:pt x="356012" y="5562"/>
                </a:lnTo>
                <a:lnTo>
                  <a:pt x="390089" y="1408"/>
                </a:lnTo>
                <a:lnTo>
                  <a:pt x="424942" y="0"/>
                </a:lnTo>
                <a:lnTo>
                  <a:pt x="459812" y="1408"/>
                </a:lnTo>
                <a:lnTo>
                  <a:pt x="493905" y="5562"/>
                </a:lnTo>
                <a:lnTo>
                  <a:pt x="527111" y="12351"/>
                </a:lnTo>
                <a:lnTo>
                  <a:pt x="559321" y="21665"/>
                </a:lnTo>
                <a:lnTo>
                  <a:pt x="590424" y="33397"/>
                </a:lnTo>
                <a:lnTo>
                  <a:pt x="620313" y="47435"/>
                </a:lnTo>
                <a:lnTo>
                  <a:pt x="648878" y="63671"/>
                </a:lnTo>
                <a:lnTo>
                  <a:pt x="676009" y="81996"/>
                </a:lnTo>
                <a:lnTo>
                  <a:pt x="701598" y="102299"/>
                </a:lnTo>
                <a:lnTo>
                  <a:pt x="725535" y="124472"/>
                </a:lnTo>
                <a:lnTo>
                  <a:pt x="747710" y="148406"/>
                </a:lnTo>
                <a:lnTo>
                  <a:pt x="768015" y="173990"/>
                </a:lnTo>
                <a:lnTo>
                  <a:pt x="786341" y="201115"/>
                </a:lnTo>
                <a:lnTo>
                  <a:pt x="802577" y="229673"/>
                </a:lnTo>
                <a:lnTo>
                  <a:pt x="816615" y="259553"/>
                </a:lnTo>
                <a:lnTo>
                  <a:pt x="828346" y="290647"/>
                </a:lnTo>
                <a:lnTo>
                  <a:pt x="837661" y="322845"/>
                </a:lnTo>
                <a:lnTo>
                  <a:pt x="844449" y="356037"/>
                </a:lnTo>
                <a:lnTo>
                  <a:pt x="848602" y="390114"/>
                </a:lnTo>
                <a:lnTo>
                  <a:pt x="850011" y="424967"/>
                </a:lnTo>
                <a:lnTo>
                  <a:pt x="848602" y="459822"/>
                </a:lnTo>
                <a:lnTo>
                  <a:pt x="844449" y="493900"/>
                </a:lnTo>
                <a:lnTo>
                  <a:pt x="837661" y="527093"/>
                </a:lnTo>
                <a:lnTo>
                  <a:pt x="828346" y="559292"/>
                </a:lnTo>
                <a:lnTo>
                  <a:pt x="816615" y="590386"/>
                </a:lnTo>
                <a:lnTo>
                  <a:pt x="802577" y="620266"/>
                </a:lnTo>
                <a:lnTo>
                  <a:pt x="786341" y="648824"/>
                </a:lnTo>
                <a:lnTo>
                  <a:pt x="768015" y="675950"/>
                </a:lnTo>
                <a:lnTo>
                  <a:pt x="747710" y="701533"/>
                </a:lnTo>
                <a:lnTo>
                  <a:pt x="725535" y="725466"/>
                </a:lnTo>
                <a:lnTo>
                  <a:pt x="701598" y="747639"/>
                </a:lnTo>
                <a:lnTo>
                  <a:pt x="676009" y="767942"/>
                </a:lnTo>
                <a:lnTo>
                  <a:pt x="648878" y="786266"/>
                </a:lnTo>
                <a:lnTo>
                  <a:pt x="620313" y="802501"/>
                </a:lnTo>
                <a:lnTo>
                  <a:pt x="590424" y="816539"/>
                </a:lnTo>
                <a:lnTo>
                  <a:pt x="559321" y="828270"/>
                </a:lnTo>
                <a:lnTo>
                  <a:pt x="527111" y="837584"/>
                </a:lnTo>
                <a:lnTo>
                  <a:pt x="493905" y="844372"/>
                </a:lnTo>
                <a:lnTo>
                  <a:pt x="459812" y="848526"/>
                </a:lnTo>
                <a:lnTo>
                  <a:pt x="424942" y="849934"/>
                </a:lnTo>
                <a:lnTo>
                  <a:pt x="390089" y="848526"/>
                </a:lnTo>
                <a:lnTo>
                  <a:pt x="356012" y="844372"/>
                </a:lnTo>
                <a:lnTo>
                  <a:pt x="322821" y="837584"/>
                </a:lnTo>
                <a:lnTo>
                  <a:pt x="290624" y="828270"/>
                </a:lnTo>
                <a:lnTo>
                  <a:pt x="259532" y="816539"/>
                </a:lnTo>
                <a:lnTo>
                  <a:pt x="229653" y="802501"/>
                </a:lnTo>
                <a:lnTo>
                  <a:pt x="201097" y="786266"/>
                </a:lnTo>
                <a:lnTo>
                  <a:pt x="173973" y="767942"/>
                </a:lnTo>
                <a:lnTo>
                  <a:pt x="148391" y="747639"/>
                </a:lnTo>
                <a:lnTo>
                  <a:pt x="124459" y="725466"/>
                </a:lnTo>
                <a:lnTo>
                  <a:pt x="102288" y="701533"/>
                </a:lnTo>
                <a:lnTo>
                  <a:pt x="81987" y="675950"/>
                </a:lnTo>
                <a:lnTo>
                  <a:pt x="63664" y="648824"/>
                </a:lnTo>
                <a:lnTo>
                  <a:pt x="47429" y="620266"/>
                </a:lnTo>
                <a:lnTo>
                  <a:pt x="33393" y="590386"/>
                </a:lnTo>
                <a:lnTo>
                  <a:pt x="21663" y="559292"/>
                </a:lnTo>
                <a:lnTo>
                  <a:pt x="12349" y="527093"/>
                </a:lnTo>
                <a:lnTo>
                  <a:pt x="5561" y="493900"/>
                </a:lnTo>
                <a:lnTo>
                  <a:pt x="1408" y="459822"/>
                </a:lnTo>
                <a:lnTo>
                  <a:pt x="0" y="424967"/>
                </a:lnTo>
                <a:close/>
              </a:path>
            </a:pathLst>
          </a:custGeom>
          <a:ln w="25400">
            <a:solidFill>
              <a:srgbClr val="F79546"/>
            </a:solidFill>
          </a:ln>
        </p:spPr>
        <p:txBody>
          <a:bodyPr wrap="square" lIns="0" tIns="0" rIns="0" bIns="0" rtlCol="0">
            <a:noAutofit/>
          </a:bodyPr>
          <a:lstStyle/>
          <a:p>
            <a:endParaRPr>
              <a:solidFill>
                <a:prstClr val="black"/>
              </a:solidFill>
            </a:endParaRPr>
          </a:p>
        </p:txBody>
      </p:sp>
      <p:sp>
        <p:nvSpPr>
          <p:cNvPr id="55" name="object 55"/>
          <p:cNvSpPr/>
          <p:nvPr/>
        </p:nvSpPr>
        <p:spPr>
          <a:xfrm>
            <a:off x="1676400" y="1772792"/>
            <a:ext cx="2160270" cy="4826444"/>
          </a:xfrm>
          <a:custGeom>
            <a:avLst/>
            <a:gdLst/>
            <a:ahLst/>
            <a:cxnLst/>
            <a:rect l="l" t="t" r="r" b="b"/>
            <a:pathLst>
              <a:path w="2160270" h="4826444">
                <a:moveTo>
                  <a:pt x="0" y="0"/>
                </a:moveTo>
                <a:lnTo>
                  <a:pt x="0" y="4826444"/>
                </a:lnTo>
                <a:lnTo>
                  <a:pt x="1080122" y="4826444"/>
                </a:lnTo>
                <a:lnTo>
                  <a:pt x="2160270" y="2413254"/>
                </a:lnTo>
                <a:lnTo>
                  <a:pt x="1080122" y="0"/>
                </a:lnTo>
                <a:lnTo>
                  <a:pt x="0" y="0"/>
                </a:lnTo>
                <a:close/>
              </a:path>
            </a:pathLst>
          </a:custGeom>
          <a:solidFill>
            <a:srgbClr val="CCCC00"/>
          </a:solidFill>
        </p:spPr>
        <p:txBody>
          <a:bodyPr wrap="square" lIns="0" tIns="0" rIns="0" bIns="0" rtlCol="0">
            <a:noAutofit/>
          </a:bodyPr>
          <a:lstStyle/>
          <a:p>
            <a:endParaRPr>
              <a:solidFill>
                <a:prstClr val="black"/>
              </a:solidFill>
            </a:endParaRPr>
          </a:p>
        </p:txBody>
      </p:sp>
      <p:sp>
        <p:nvSpPr>
          <p:cNvPr id="56" name="object 56"/>
          <p:cNvSpPr/>
          <p:nvPr/>
        </p:nvSpPr>
        <p:spPr>
          <a:xfrm>
            <a:off x="1676400" y="1772792"/>
            <a:ext cx="2160270" cy="4826444"/>
          </a:xfrm>
          <a:custGeom>
            <a:avLst/>
            <a:gdLst/>
            <a:ahLst/>
            <a:cxnLst/>
            <a:rect l="l" t="t" r="r" b="b"/>
            <a:pathLst>
              <a:path w="2160270" h="4826444">
                <a:moveTo>
                  <a:pt x="0" y="0"/>
                </a:moveTo>
                <a:lnTo>
                  <a:pt x="1080122" y="0"/>
                </a:lnTo>
                <a:lnTo>
                  <a:pt x="2160270" y="2413254"/>
                </a:lnTo>
                <a:lnTo>
                  <a:pt x="1080122" y="4826444"/>
                </a:lnTo>
                <a:lnTo>
                  <a:pt x="0" y="4826444"/>
                </a:lnTo>
                <a:lnTo>
                  <a:pt x="0" y="0"/>
                </a:lnTo>
                <a:close/>
              </a:path>
            </a:pathLst>
          </a:custGeom>
          <a:ln w="25400">
            <a:solidFill>
              <a:srgbClr val="996600"/>
            </a:solidFill>
          </a:ln>
        </p:spPr>
        <p:txBody>
          <a:bodyPr wrap="square" lIns="0" tIns="0" rIns="0" bIns="0" rtlCol="0">
            <a:noAutofit/>
          </a:bodyPr>
          <a:lstStyle/>
          <a:p>
            <a:endParaRPr>
              <a:solidFill>
                <a:prstClr val="black"/>
              </a:solidFill>
            </a:endParaRPr>
          </a:p>
        </p:txBody>
      </p:sp>
      <p:sp>
        <p:nvSpPr>
          <p:cNvPr id="57" name="object 57"/>
          <p:cNvSpPr/>
          <p:nvPr/>
        </p:nvSpPr>
        <p:spPr>
          <a:xfrm>
            <a:off x="4090416" y="1197865"/>
            <a:ext cx="6257544" cy="484631"/>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58" name="object 58"/>
          <p:cNvSpPr/>
          <p:nvPr/>
        </p:nvSpPr>
        <p:spPr>
          <a:xfrm>
            <a:off x="6589777" y="1190245"/>
            <a:ext cx="1307591" cy="429767"/>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59" name="object 59"/>
          <p:cNvSpPr/>
          <p:nvPr/>
        </p:nvSpPr>
        <p:spPr>
          <a:xfrm>
            <a:off x="4151758" y="1240155"/>
            <a:ext cx="6135243" cy="360045"/>
          </a:xfrm>
          <a:custGeom>
            <a:avLst/>
            <a:gdLst/>
            <a:ahLst/>
            <a:cxnLst/>
            <a:rect l="l" t="t" r="r" b="b"/>
            <a:pathLst>
              <a:path w="6135243" h="360045">
                <a:moveTo>
                  <a:pt x="0" y="360045"/>
                </a:moveTo>
                <a:lnTo>
                  <a:pt x="6135243" y="360045"/>
                </a:lnTo>
                <a:lnTo>
                  <a:pt x="6135243" y="0"/>
                </a:lnTo>
                <a:lnTo>
                  <a:pt x="0" y="0"/>
                </a:lnTo>
                <a:lnTo>
                  <a:pt x="0" y="360045"/>
                </a:lnTo>
                <a:close/>
              </a:path>
            </a:pathLst>
          </a:custGeom>
          <a:solidFill>
            <a:srgbClr val="49452A"/>
          </a:solidFill>
        </p:spPr>
        <p:txBody>
          <a:bodyPr wrap="square" lIns="0" tIns="0" rIns="0" bIns="0" rtlCol="0">
            <a:noAutofit/>
          </a:bodyPr>
          <a:lstStyle/>
          <a:p>
            <a:endParaRPr>
              <a:solidFill>
                <a:prstClr val="black"/>
              </a:solidFill>
            </a:endParaRPr>
          </a:p>
        </p:txBody>
      </p:sp>
      <p:sp>
        <p:nvSpPr>
          <p:cNvPr id="60" name="object 60"/>
          <p:cNvSpPr/>
          <p:nvPr/>
        </p:nvSpPr>
        <p:spPr>
          <a:xfrm>
            <a:off x="4151758" y="1240155"/>
            <a:ext cx="6135243" cy="360045"/>
          </a:xfrm>
          <a:custGeom>
            <a:avLst/>
            <a:gdLst/>
            <a:ahLst/>
            <a:cxnLst/>
            <a:rect l="l" t="t" r="r" b="b"/>
            <a:pathLst>
              <a:path w="6135243" h="360045">
                <a:moveTo>
                  <a:pt x="0" y="360045"/>
                </a:moveTo>
                <a:lnTo>
                  <a:pt x="6135243" y="360045"/>
                </a:lnTo>
                <a:lnTo>
                  <a:pt x="6135243" y="0"/>
                </a:lnTo>
                <a:lnTo>
                  <a:pt x="0" y="0"/>
                </a:lnTo>
                <a:lnTo>
                  <a:pt x="0" y="360045"/>
                </a:lnTo>
                <a:close/>
              </a:path>
            </a:pathLst>
          </a:custGeom>
          <a:ln w="38100">
            <a:solidFill>
              <a:srgbClr val="FFFFFF"/>
            </a:solidFill>
          </a:ln>
        </p:spPr>
        <p:txBody>
          <a:bodyPr wrap="square" lIns="0" tIns="0" rIns="0" bIns="0" rtlCol="0">
            <a:noAutofit/>
          </a:bodyPr>
          <a:lstStyle/>
          <a:p>
            <a:endParaRPr>
              <a:solidFill>
                <a:prstClr val="black"/>
              </a:solidFill>
            </a:endParaRPr>
          </a:p>
        </p:txBody>
      </p:sp>
      <p:sp>
        <p:nvSpPr>
          <p:cNvPr id="22" name="object 22"/>
          <p:cNvSpPr txBox="1"/>
          <p:nvPr/>
        </p:nvSpPr>
        <p:spPr>
          <a:xfrm>
            <a:off x="2964474" y="154541"/>
            <a:ext cx="6369351" cy="380491"/>
          </a:xfrm>
          <a:prstGeom prst="rect">
            <a:avLst/>
          </a:prstGeom>
        </p:spPr>
        <p:txBody>
          <a:bodyPr wrap="square" lIns="0" tIns="0" rIns="0" bIns="0" rtlCol="0">
            <a:noAutofit/>
          </a:bodyPr>
          <a:lstStyle/>
          <a:p>
            <a:pPr marL="12700">
              <a:lnSpc>
                <a:spcPts val="2990"/>
              </a:lnSpc>
              <a:spcBef>
                <a:spcPts val="149"/>
              </a:spcBef>
            </a:pPr>
            <a:r>
              <a:rPr sz="2800" b="1" dirty="0" smtClean="0">
                <a:solidFill>
                  <a:srgbClr val="4F81BC"/>
                </a:solidFill>
                <a:latin typeface="Cambria"/>
                <a:cs typeface="Cambria"/>
              </a:rPr>
              <a:t>A</a:t>
            </a:r>
            <a:r>
              <a:rPr sz="2250" b="1" dirty="0" smtClean="0">
                <a:solidFill>
                  <a:srgbClr val="4F81BC"/>
                </a:solidFill>
                <a:latin typeface="Cambria"/>
                <a:cs typeface="Cambria"/>
              </a:rPr>
              <a:t>RAH</a:t>
            </a:r>
            <a:r>
              <a:rPr sz="2250" b="1" spc="60" dirty="0" smtClean="0">
                <a:solidFill>
                  <a:srgbClr val="4F81BC"/>
                </a:solidFill>
                <a:latin typeface="Cambria"/>
                <a:cs typeface="Cambria"/>
              </a:rPr>
              <a:t> </a:t>
            </a:r>
            <a:r>
              <a:rPr sz="2800" b="1" dirty="0">
                <a:solidFill>
                  <a:srgbClr val="4F81BC"/>
                </a:solidFill>
                <a:latin typeface="Cambria"/>
                <a:cs typeface="Cambria"/>
              </a:rPr>
              <a:t>K</a:t>
            </a:r>
            <a:r>
              <a:rPr sz="2250" b="1" dirty="0">
                <a:solidFill>
                  <a:srgbClr val="4F81BC"/>
                </a:solidFill>
                <a:latin typeface="Cambria"/>
                <a:cs typeface="Cambria"/>
              </a:rPr>
              <a:t>EBI</a:t>
            </a:r>
            <a:r>
              <a:rPr sz="2250" b="1" spc="-69" dirty="0">
                <a:solidFill>
                  <a:srgbClr val="4F81BC"/>
                </a:solidFill>
                <a:latin typeface="Cambria"/>
                <a:cs typeface="Cambria"/>
              </a:rPr>
              <a:t>J</a:t>
            </a:r>
            <a:r>
              <a:rPr sz="2250" b="1" dirty="0">
                <a:solidFill>
                  <a:srgbClr val="4F81BC"/>
                </a:solidFill>
                <a:latin typeface="Cambria"/>
                <a:cs typeface="Cambria"/>
              </a:rPr>
              <a:t>AKAN</a:t>
            </a:r>
            <a:r>
              <a:rPr sz="2250" b="1" spc="-7" dirty="0">
                <a:solidFill>
                  <a:srgbClr val="4F81BC"/>
                </a:solidFill>
                <a:latin typeface="Cambria"/>
                <a:cs typeface="Cambria"/>
              </a:rPr>
              <a:t> </a:t>
            </a:r>
            <a:r>
              <a:rPr sz="2250" b="1" spc="-79" dirty="0">
                <a:solidFill>
                  <a:srgbClr val="4F81BC"/>
                </a:solidFill>
                <a:latin typeface="Cambria"/>
                <a:cs typeface="Cambria"/>
              </a:rPr>
              <a:t>D</a:t>
            </a:r>
            <a:r>
              <a:rPr sz="2250" b="1" dirty="0">
                <a:solidFill>
                  <a:srgbClr val="4F81BC"/>
                </a:solidFill>
                <a:latin typeface="Cambria"/>
                <a:cs typeface="Cambria"/>
              </a:rPr>
              <a:t>AN</a:t>
            </a:r>
            <a:r>
              <a:rPr sz="2250" b="1" spc="74" dirty="0">
                <a:solidFill>
                  <a:srgbClr val="4F81BC"/>
                </a:solidFill>
                <a:latin typeface="Cambria"/>
                <a:cs typeface="Cambria"/>
              </a:rPr>
              <a:t> </a:t>
            </a:r>
            <a:r>
              <a:rPr sz="2800" b="1" spc="-29" dirty="0">
                <a:solidFill>
                  <a:srgbClr val="4F81BC"/>
                </a:solidFill>
                <a:latin typeface="Cambria"/>
                <a:cs typeface="Cambria"/>
              </a:rPr>
              <a:t>S</a:t>
            </a:r>
            <a:r>
              <a:rPr sz="2250" b="1" dirty="0">
                <a:solidFill>
                  <a:srgbClr val="4F81BC"/>
                </a:solidFill>
                <a:latin typeface="Cambria"/>
                <a:cs typeface="Cambria"/>
              </a:rPr>
              <a:t>T</a:t>
            </a:r>
            <a:r>
              <a:rPr sz="2250" b="1" spc="4" dirty="0">
                <a:solidFill>
                  <a:srgbClr val="4F81BC"/>
                </a:solidFill>
                <a:latin typeface="Cambria"/>
                <a:cs typeface="Cambria"/>
              </a:rPr>
              <a:t>R</a:t>
            </a:r>
            <a:r>
              <a:rPr sz="2250" b="1" spc="-179" dirty="0">
                <a:solidFill>
                  <a:srgbClr val="4F81BC"/>
                </a:solidFill>
                <a:latin typeface="Cambria"/>
                <a:cs typeface="Cambria"/>
              </a:rPr>
              <a:t>A</a:t>
            </a:r>
            <a:r>
              <a:rPr sz="2250" b="1" dirty="0">
                <a:solidFill>
                  <a:srgbClr val="4F81BC"/>
                </a:solidFill>
                <a:latin typeface="Cambria"/>
                <a:cs typeface="Cambria"/>
              </a:rPr>
              <a:t>T</a:t>
            </a:r>
            <a:r>
              <a:rPr sz="2250" b="1" spc="-14" dirty="0">
                <a:solidFill>
                  <a:srgbClr val="4F81BC"/>
                </a:solidFill>
                <a:latin typeface="Cambria"/>
                <a:cs typeface="Cambria"/>
              </a:rPr>
              <a:t>E</a:t>
            </a:r>
            <a:r>
              <a:rPr sz="2250" b="1" dirty="0">
                <a:solidFill>
                  <a:srgbClr val="4F81BC"/>
                </a:solidFill>
                <a:latin typeface="Cambria"/>
                <a:cs typeface="Cambria"/>
              </a:rPr>
              <a:t>GI</a:t>
            </a:r>
            <a:endParaRPr sz="2250" dirty="0">
              <a:solidFill>
                <a:prstClr val="black"/>
              </a:solidFill>
              <a:latin typeface="Cambria"/>
              <a:cs typeface="Cambria"/>
            </a:endParaRPr>
          </a:p>
        </p:txBody>
      </p:sp>
      <p:sp>
        <p:nvSpPr>
          <p:cNvPr id="21" name="object 21"/>
          <p:cNvSpPr txBox="1"/>
          <p:nvPr/>
        </p:nvSpPr>
        <p:spPr>
          <a:xfrm>
            <a:off x="2969133" y="581261"/>
            <a:ext cx="5148946" cy="380491"/>
          </a:xfrm>
          <a:prstGeom prst="rect">
            <a:avLst/>
          </a:prstGeom>
        </p:spPr>
        <p:txBody>
          <a:bodyPr wrap="square" lIns="0" tIns="0" rIns="0" bIns="0" rtlCol="0">
            <a:noAutofit/>
          </a:bodyPr>
          <a:lstStyle/>
          <a:p>
            <a:pPr marL="12700">
              <a:lnSpc>
                <a:spcPts val="2990"/>
              </a:lnSpc>
              <a:spcBef>
                <a:spcPts val="149"/>
              </a:spcBef>
            </a:pPr>
            <a:r>
              <a:rPr sz="2800" b="1" dirty="0">
                <a:solidFill>
                  <a:srgbClr val="4F81BC"/>
                </a:solidFill>
                <a:latin typeface="Cambria"/>
                <a:cs typeface="Cambria"/>
              </a:rPr>
              <a:t>P</a:t>
            </a:r>
            <a:r>
              <a:rPr sz="2250" b="1" dirty="0">
                <a:solidFill>
                  <a:srgbClr val="4F81BC"/>
                </a:solidFill>
                <a:latin typeface="Cambria"/>
                <a:cs typeface="Cambria"/>
              </a:rPr>
              <a:t>ENING</a:t>
            </a:r>
            <a:r>
              <a:rPr sz="2250" b="1" spc="-9" dirty="0">
                <a:solidFill>
                  <a:srgbClr val="4F81BC"/>
                </a:solidFill>
                <a:latin typeface="Cambria"/>
                <a:cs typeface="Cambria"/>
              </a:rPr>
              <a:t>K</a:t>
            </a:r>
            <a:r>
              <a:rPr sz="2250" b="1" spc="-179" dirty="0">
                <a:solidFill>
                  <a:srgbClr val="4F81BC"/>
                </a:solidFill>
                <a:latin typeface="Cambria"/>
                <a:cs typeface="Cambria"/>
              </a:rPr>
              <a:t>A</a:t>
            </a:r>
            <a:r>
              <a:rPr sz="2250" b="1" spc="-244" dirty="0">
                <a:solidFill>
                  <a:srgbClr val="4F81BC"/>
                </a:solidFill>
                <a:latin typeface="Cambria"/>
                <a:cs typeface="Cambria"/>
              </a:rPr>
              <a:t>T</a:t>
            </a:r>
            <a:r>
              <a:rPr sz="2250" b="1" dirty="0">
                <a:solidFill>
                  <a:srgbClr val="4F81BC"/>
                </a:solidFill>
                <a:latin typeface="Cambria"/>
                <a:cs typeface="Cambria"/>
              </a:rPr>
              <a:t>AN</a:t>
            </a:r>
            <a:r>
              <a:rPr sz="2250" b="1" spc="-37" dirty="0">
                <a:solidFill>
                  <a:srgbClr val="4F81BC"/>
                </a:solidFill>
                <a:latin typeface="Cambria"/>
                <a:cs typeface="Cambria"/>
              </a:rPr>
              <a:t> </a:t>
            </a:r>
            <a:r>
              <a:rPr sz="2800" b="1" spc="-109" dirty="0">
                <a:solidFill>
                  <a:srgbClr val="4F81BC"/>
                </a:solidFill>
                <a:latin typeface="Cambria"/>
                <a:cs typeface="Cambria"/>
              </a:rPr>
              <a:t>D</a:t>
            </a:r>
            <a:r>
              <a:rPr sz="2250" b="1" spc="-154" dirty="0">
                <a:solidFill>
                  <a:srgbClr val="4F81BC"/>
                </a:solidFill>
                <a:latin typeface="Cambria"/>
                <a:cs typeface="Cambria"/>
              </a:rPr>
              <a:t>A</a:t>
            </a:r>
            <a:r>
              <a:rPr sz="2250" b="1" spc="-225" dirty="0">
                <a:solidFill>
                  <a:srgbClr val="4F81BC"/>
                </a:solidFill>
                <a:latin typeface="Cambria"/>
                <a:cs typeface="Cambria"/>
              </a:rPr>
              <a:t>Y</a:t>
            </a:r>
            <a:r>
              <a:rPr sz="2250" b="1" dirty="0">
                <a:solidFill>
                  <a:srgbClr val="4F81BC"/>
                </a:solidFill>
                <a:latin typeface="Cambria"/>
                <a:cs typeface="Cambria"/>
              </a:rPr>
              <a:t>A</a:t>
            </a:r>
            <a:r>
              <a:rPr sz="2250" b="1" spc="42" dirty="0">
                <a:solidFill>
                  <a:srgbClr val="4F81BC"/>
                </a:solidFill>
                <a:latin typeface="Cambria"/>
                <a:cs typeface="Cambria"/>
              </a:rPr>
              <a:t> </a:t>
            </a:r>
            <a:r>
              <a:rPr sz="2800" b="1" spc="-44" dirty="0">
                <a:solidFill>
                  <a:srgbClr val="4F81BC"/>
                </a:solidFill>
                <a:latin typeface="Cambria"/>
                <a:cs typeface="Cambria"/>
              </a:rPr>
              <a:t>S</a:t>
            </a:r>
            <a:r>
              <a:rPr sz="2250" b="1" dirty="0">
                <a:solidFill>
                  <a:srgbClr val="4F81BC"/>
                </a:solidFill>
                <a:latin typeface="Cambria"/>
                <a:cs typeface="Cambria"/>
              </a:rPr>
              <a:t>AING</a:t>
            </a:r>
            <a:r>
              <a:rPr sz="2250" b="1" spc="58" dirty="0">
                <a:solidFill>
                  <a:srgbClr val="4F81BC"/>
                </a:solidFill>
                <a:latin typeface="Cambria"/>
                <a:cs typeface="Cambria"/>
              </a:rPr>
              <a:t> </a:t>
            </a:r>
            <a:r>
              <a:rPr sz="2800" b="1" dirty="0" smtClean="0">
                <a:solidFill>
                  <a:srgbClr val="4F81BC"/>
                </a:solidFill>
                <a:latin typeface="Cambria"/>
                <a:cs typeface="Cambria"/>
              </a:rPr>
              <a:t>KUMKM</a:t>
            </a:r>
            <a:endParaRPr sz="2800" dirty="0">
              <a:solidFill>
                <a:prstClr val="black"/>
              </a:solidFill>
              <a:latin typeface="Cambria"/>
              <a:cs typeface="Cambria"/>
            </a:endParaRPr>
          </a:p>
        </p:txBody>
      </p:sp>
      <p:sp>
        <p:nvSpPr>
          <p:cNvPr id="19" name="object 19"/>
          <p:cNvSpPr txBox="1"/>
          <p:nvPr/>
        </p:nvSpPr>
        <p:spPr>
          <a:xfrm>
            <a:off x="3517138" y="1991385"/>
            <a:ext cx="208786" cy="304596"/>
          </a:xfrm>
          <a:prstGeom prst="rect">
            <a:avLst/>
          </a:prstGeom>
        </p:spPr>
        <p:txBody>
          <a:bodyPr wrap="square" lIns="0" tIns="0" rIns="0" bIns="0" rtlCol="0">
            <a:noAutofit/>
          </a:bodyPr>
          <a:lstStyle/>
          <a:p>
            <a:pPr marL="12700">
              <a:lnSpc>
                <a:spcPts val="2340"/>
              </a:lnSpc>
              <a:spcBef>
                <a:spcPts val="117"/>
              </a:spcBef>
            </a:pPr>
            <a:r>
              <a:rPr sz="3300" b="1" baseline="2482" dirty="0">
                <a:solidFill>
                  <a:srgbClr val="C0504D"/>
                </a:solidFill>
                <a:latin typeface="Calibri"/>
                <a:cs typeface="Calibri"/>
              </a:rPr>
              <a:t>1</a:t>
            </a:r>
            <a:endParaRPr sz="2200">
              <a:solidFill>
                <a:prstClr val="black"/>
              </a:solidFill>
              <a:latin typeface="Calibri"/>
              <a:cs typeface="Calibri"/>
            </a:endParaRPr>
          </a:p>
        </p:txBody>
      </p:sp>
      <p:sp>
        <p:nvSpPr>
          <p:cNvPr id="17" name="object 17"/>
          <p:cNvSpPr txBox="1"/>
          <p:nvPr/>
        </p:nvSpPr>
        <p:spPr>
          <a:xfrm>
            <a:off x="1755140" y="2432584"/>
            <a:ext cx="1427466" cy="3546729"/>
          </a:xfrm>
          <a:prstGeom prst="rect">
            <a:avLst/>
          </a:prstGeom>
        </p:spPr>
        <p:txBody>
          <a:bodyPr wrap="square" lIns="0" tIns="0" rIns="0" bIns="0" rtlCol="0">
            <a:noAutofit/>
          </a:bodyPr>
          <a:lstStyle/>
          <a:p>
            <a:pPr marL="12700" marR="34290">
              <a:lnSpc>
                <a:spcPts val="1935"/>
              </a:lnSpc>
              <a:spcBef>
                <a:spcPts val="96"/>
              </a:spcBef>
            </a:pPr>
            <a:r>
              <a:rPr sz="2700" b="1" baseline="3034" dirty="0">
                <a:solidFill>
                  <a:prstClr val="black"/>
                </a:solidFill>
                <a:latin typeface="Calibri"/>
                <a:cs typeface="Calibri"/>
              </a:rPr>
              <a:t>A</a:t>
            </a:r>
            <a:r>
              <a:rPr sz="2700" b="1" spc="-4" baseline="3034" dirty="0">
                <a:solidFill>
                  <a:prstClr val="black"/>
                </a:solidFill>
                <a:latin typeface="Calibri"/>
                <a:cs typeface="Calibri"/>
              </a:rPr>
              <a:t>R</a:t>
            </a:r>
            <a:r>
              <a:rPr sz="2700" b="1" baseline="3034" dirty="0">
                <a:solidFill>
                  <a:prstClr val="black"/>
                </a:solidFill>
                <a:latin typeface="Calibri"/>
                <a:cs typeface="Calibri"/>
              </a:rPr>
              <a:t>AH</a:t>
            </a:r>
            <a:endParaRPr>
              <a:solidFill>
                <a:prstClr val="black"/>
              </a:solidFill>
              <a:latin typeface="Calibri"/>
              <a:cs typeface="Calibri"/>
            </a:endParaRPr>
          </a:p>
          <a:p>
            <a:pPr marL="12700" marR="34290">
              <a:lnSpc>
                <a:spcPts val="2160"/>
              </a:lnSpc>
              <a:spcBef>
                <a:spcPts val="11"/>
              </a:spcBef>
            </a:pPr>
            <a:r>
              <a:rPr sz="2700" b="1" baseline="1517" dirty="0">
                <a:solidFill>
                  <a:prstClr val="black"/>
                </a:solidFill>
                <a:latin typeface="Calibri"/>
                <a:cs typeface="Calibri"/>
              </a:rPr>
              <a:t>KEB</a:t>
            </a:r>
            <a:r>
              <a:rPr sz="2700" b="1" spc="-4" baseline="1517" dirty="0">
                <a:solidFill>
                  <a:prstClr val="black"/>
                </a:solidFill>
                <a:latin typeface="Calibri"/>
                <a:cs typeface="Calibri"/>
              </a:rPr>
              <a:t>I</a:t>
            </a:r>
            <a:r>
              <a:rPr sz="2700" b="1" spc="-29" baseline="1517" dirty="0">
                <a:solidFill>
                  <a:prstClr val="black"/>
                </a:solidFill>
                <a:latin typeface="Calibri"/>
                <a:cs typeface="Calibri"/>
              </a:rPr>
              <a:t>J</a:t>
            </a:r>
            <a:r>
              <a:rPr sz="2700" b="1" baseline="1517" dirty="0">
                <a:solidFill>
                  <a:prstClr val="black"/>
                </a:solidFill>
                <a:latin typeface="Calibri"/>
                <a:cs typeface="Calibri"/>
              </a:rPr>
              <a:t>AKA</a:t>
            </a:r>
            <a:r>
              <a:rPr sz="2700" b="1" spc="4" baseline="1517" dirty="0">
                <a:solidFill>
                  <a:prstClr val="black"/>
                </a:solidFill>
                <a:latin typeface="Calibri"/>
                <a:cs typeface="Calibri"/>
              </a:rPr>
              <a:t>N</a:t>
            </a:r>
            <a:r>
              <a:rPr sz="2700" baseline="1517" dirty="0">
                <a:solidFill>
                  <a:prstClr val="black"/>
                </a:solidFill>
                <a:latin typeface="Calibri"/>
                <a:cs typeface="Calibri"/>
              </a:rPr>
              <a:t>:</a:t>
            </a:r>
            <a:endParaRPr>
              <a:solidFill>
                <a:prstClr val="black"/>
              </a:solidFill>
              <a:latin typeface="Calibri"/>
              <a:cs typeface="Calibri"/>
            </a:endParaRPr>
          </a:p>
          <a:p>
            <a:pPr marL="12700" marR="34290">
              <a:lnSpc>
                <a:spcPts val="2160"/>
              </a:lnSpc>
            </a:pPr>
            <a:r>
              <a:rPr sz="2700" spc="-39" baseline="1517" dirty="0">
                <a:solidFill>
                  <a:prstClr val="black"/>
                </a:solidFill>
                <a:latin typeface="Calibri"/>
                <a:cs typeface="Calibri"/>
              </a:rPr>
              <a:t>P</a:t>
            </a:r>
            <a:r>
              <a:rPr sz="2700" baseline="1517" dirty="0">
                <a:solidFill>
                  <a:prstClr val="black"/>
                </a:solidFill>
                <a:latin typeface="Calibri"/>
                <a:cs typeface="Calibri"/>
              </a:rPr>
              <a:t>e</a:t>
            </a:r>
            <a:r>
              <a:rPr sz="2700" spc="4" baseline="1517" dirty="0">
                <a:solidFill>
                  <a:prstClr val="black"/>
                </a:solidFill>
                <a:latin typeface="Calibri"/>
                <a:cs typeface="Calibri"/>
              </a:rPr>
              <a:t>n</a:t>
            </a:r>
            <a:r>
              <a:rPr sz="2700" spc="-4" baseline="1517" dirty="0">
                <a:solidFill>
                  <a:prstClr val="black"/>
                </a:solidFill>
                <a:latin typeface="Calibri"/>
                <a:cs typeface="Calibri"/>
              </a:rPr>
              <a:t>i</a:t>
            </a:r>
            <a:r>
              <a:rPr sz="2700" baseline="1517" dirty="0">
                <a:solidFill>
                  <a:prstClr val="black"/>
                </a:solidFill>
                <a:latin typeface="Calibri"/>
                <a:cs typeface="Calibri"/>
              </a:rPr>
              <a:t>n</a:t>
            </a:r>
            <a:r>
              <a:rPr sz="2700" spc="4" baseline="1517" dirty="0">
                <a:solidFill>
                  <a:prstClr val="black"/>
                </a:solidFill>
                <a:latin typeface="Calibri"/>
                <a:cs typeface="Calibri"/>
              </a:rPr>
              <a:t>g</a:t>
            </a:r>
            <a:r>
              <a:rPr sz="2700" spc="-39" baseline="1517" dirty="0">
                <a:solidFill>
                  <a:prstClr val="black"/>
                </a:solidFill>
                <a:latin typeface="Calibri"/>
                <a:cs typeface="Calibri"/>
              </a:rPr>
              <a:t>k</a:t>
            </a:r>
            <a:r>
              <a:rPr sz="2700" spc="-9" baseline="1517" dirty="0">
                <a:solidFill>
                  <a:prstClr val="black"/>
                </a:solidFill>
                <a:latin typeface="Calibri"/>
                <a:cs typeface="Calibri"/>
              </a:rPr>
              <a:t>a</a:t>
            </a:r>
            <a:r>
              <a:rPr sz="2700" spc="-25" baseline="1517" dirty="0">
                <a:solidFill>
                  <a:prstClr val="black"/>
                </a:solidFill>
                <a:latin typeface="Calibri"/>
                <a:cs typeface="Calibri"/>
              </a:rPr>
              <a:t>t</a:t>
            </a:r>
            <a:r>
              <a:rPr sz="2700" baseline="1517" dirty="0">
                <a:solidFill>
                  <a:prstClr val="black"/>
                </a:solidFill>
                <a:latin typeface="Calibri"/>
                <a:cs typeface="Calibri"/>
              </a:rPr>
              <a:t>an</a:t>
            </a:r>
            <a:endParaRPr>
              <a:solidFill>
                <a:prstClr val="black"/>
              </a:solidFill>
              <a:latin typeface="Calibri"/>
              <a:cs typeface="Calibri"/>
            </a:endParaRPr>
          </a:p>
          <a:p>
            <a:pPr marL="12700" marR="34290">
              <a:lnSpc>
                <a:spcPts val="2160"/>
              </a:lnSpc>
            </a:pPr>
            <a:r>
              <a:rPr sz="2700" baseline="1517" dirty="0">
                <a:solidFill>
                  <a:prstClr val="black"/>
                </a:solidFill>
                <a:latin typeface="Calibri"/>
                <a:cs typeface="Calibri"/>
              </a:rPr>
              <a:t>d</a:t>
            </a:r>
            <a:r>
              <a:rPr sz="2700" spc="-29" baseline="1517" dirty="0">
                <a:solidFill>
                  <a:prstClr val="black"/>
                </a:solidFill>
                <a:latin typeface="Calibri"/>
                <a:cs typeface="Calibri"/>
              </a:rPr>
              <a:t>a</a:t>
            </a:r>
            <a:r>
              <a:rPr sz="2700" spc="-25" baseline="1517" dirty="0">
                <a:solidFill>
                  <a:prstClr val="black"/>
                </a:solidFill>
                <a:latin typeface="Calibri"/>
                <a:cs typeface="Calibri"/>
              </a:rPr>
              <a:t>y</a:t>
            </a:r>
            <a:r>
              <a:rPr sz="2700" baseline="1517" dirty="0">
                <a:solidFill>
                  <a:prstClr val="black"/>
                </a:solidFill>
                <a:latin typeface="Calibri"/>
                <a:cs typeface="Calibri"/>
              </a:rPr>
              <a:t>a</a:t>
            </a:r>
            <a:r>
              <a:rPr sz="2700" spc="-9" baseline="1517" dirty="0">
                <a:solidFill>
                  <a:prstClr val="black"/>
                </a:solidFill>
                <a:latin typeface="Calibri"/>
                <a:cs typeface="Calibri"/>
              </a:rPr>
              <a:t> </a:t>
            </a:r>
            <a:r>
              <a:rPr sz="2700" baseline="1517" dirty="0">
                <a:solidFill>
                  <a:prstClr val="black"/>
                </a:solidFill>
                <a:latin typeface="Calibri"/>
                <a:cs typeface="Calibri"/>
              </a:rPr>
              <a:t>s</a:t>
            </a:r>
            <a:r>
              <a:rPr sz="2700" spc="4" baseline="1517" dirty="0">
                <a:solidFill>
                  <a:prstClr val="black"/>
                </a:solidFill>
                <a:latin typeface="Calibri"/>
                <a:cs typeface="Calibri"/>
              </a:rPr>
              <a:t>a</a:t>
            </a:r>
            <a:r>
              <a:rPr sz="2700" spc="-4" baseline="1517" dirty="0">
                <a:solidFill>
                  <a:prstClr val="black"/>
                </a:solidFill>
                <a:latin typeface="Calibri"/>
                <a:cs typeface="Calibri"/>
              </a:rPr>
              <a:t>i</a:t>
            </a:r>
            <a:r>
              <a:rPr sz="2700" baseline="1517" dirty="0">
                <a:solidFill>
                  <a:prstClr val="black"/>
                </a:solidFill>
                <a:latin typeface="Calibri"/>
                <a:cs typeface="Calibri"/>
              </a:rPr>
              <a:t>ng</a:t>
            </a:r>
            <a:endParaRPr>
              <a:solidFill>
                <a:prstClr val="black"/>
              </a:solidFill>
              <a:latin typeface="Calibri"/>
              <a:cs typeface="Calibri"/>
            </a:endParaRPr>
          </a:p>
          <a:p>
            <a:pPr marL="12700" marR="34290">
              <a:lnSpc>
                <a:spcPts val="2160"/>
              </a:lnSpc>
            </a:pPr>
            <a:r>
              <a:rPr sz="2700" baseline="1517" dirty="0">
                <a:solidFill>
                  <a:prstClr val="black"/>
                </a:solidFill>
                <a:latin typeface="Calibri"/>
                <a:cs typeface="Calibri"/>
              </a:rPr>
              <a:t>U</a:t>
            </a:r>
            <a:r>
              <a:rPr sz="2700" spc="-4" baseline="1517" dirty="0">
                <a:solidFill>
                  <a:prstClr val="black"/>
                </a:solidFill>
                <a:latin typeface="Calibri"/>
                <a:cs typeface="Calibri"/>
              </a:rPr>
              <a:t>M</a:t>
            </a:r>
            <a:r>
              <a:rPr sz="2700" baseline="1517" dirty="0">
                <a:solidFill>
                  <a:prstClr val="black"/>
                </a:solidFill>
                <a:latin typeface="Calibri"/>
                <a:cs typeface="Calibri"/>
              </a:rPr>
              <a:t>KM dan</a:t>
            </a:r>
            <a:endParaRPr>
              <a:solidFill>
                <a:prstClr val="black"/>
              </a:solidFill>
              <a:latin typeface="Calibri"/>
              <a:cs typeface="Calibri"/>
            </a:endParaRPr>
          </a:p>
          <a:p>
            <a:pPr marL="12700">
              <a:lnSpc>
                <a:spcPts val="2165"/>
              </a:lnSpc>
            </a:pPr>
            <a:r>
              <a:rPr sz="2700" spc="-59" baseline="1517" dirty="0">
                <a:solidFill>
                  <a:prstClr val="black"/>
                </a:solidFill>
                <a:latin typeface="Calibri"/>
                <a:cs typeface="Calibri"/>
              </a:rPr>
              <a:t>k</a:t>
            </a:r>
            <a:r>
              <a:rPr sz="2700" baseline="1517" dirty="0">
                <a:solidFill>
                  <a:prstClr val="black"/>
                </a:solidFill>
                <a:latin typeface="Calibri"/>
                <a:cs typeface="Calibri"/>
              </a:rPr>
              <a:t>op</a:t>
            </a:r>
            <a:r>
              <a:rPr sz="2700" spc="4" baseline="1517" dirty="0">
                <a:solidFill>
                  <a:prstClr val="black"/>
                </a:solidFill>
                <a:latin typeface="Calibri"/>
                <a:cs typeface="Calibri"/>
              </a:rPr>
              <a:t>e</a:t>
            </a:r>
            <a:r>
              <a:rPr sz="2700" spc="-39" baseline="1517" dirty="0">
                <a:solidFill>
                  <a:prstClr val="black"/>
                </a:solidFill>
                <a:latin typeface="Calibri"/>
                <a:cs typeface="Calibri"/>
              </a:rPr>
              <a:t>r</a:t>
            </a:r>
            <a:r>
              <a:rPr sz="2700" baseline="1517" dirty="0">
                <a:solidFill>
                  <a:prstClr val="black"/>
                </a:solidFill>
                <a:latin typeface="Calibri"/>
                <a:cs typeface="Calibri"/>
              </a:rPr>
              <a:t>a</a:t>
            </a:r>
            <a:r>
              <a:rPr sz="2700" spc="4" baseline="1517" dirty="0">
                <a:solidFill>
                  <a:prstClr val="black"/>
                </a:solidFill>
                <a:latin typeface="Calibri"/>
                <a:cs typeface="Calibri"/>
              </a:rPr>
              <a:t>s</a:t>
            </a:r>
            <a:r>
              <a:rPr sz="2700" baseline="1517" dirty="0">
                <a:solidFill>
                  <a:prstClr val="black"/>
                </a:solidFill>
                <a:latin typeface="Calibri"/>
                <a:cs typeface="Calibri"/>
              </a:rPr>
              <a:t>i</a:t>
            </a:r>
            <a:r>
              <a:rPr sz="2700" spc="-9" baseline="1517" dirty="0">
                <a:solidFill>
                  <a:prstClr val="black"/>
                </a:solidFill>
                <a:latin typeface="Calibri"/>
                <a:cs typeface="Calibri"/>
              </a:rPr>
              <a:t> </a:t>
            </a:r>
            <a:r>
              <a:rPr sz="2700" baseline="1517" dirty="0">
                <a:solidFill>
                  <a:prstClr val="black"/>
                </a:solidFill>
                <a:latin typeface="Calibri"/>
                <a:cs typeface="Calibri"/>
              </a:rPr>
              <a:t>u</a:t>
            </a:r>
            <a:r>
              <a:rPr sz="2700" spc="-4" baseline="1517" dirty="0">
                <a:solidFill>
                  <a:prstClr val="black"/>
                </a:solidFill>
                <a:latin typeface="Calibri"/>
                <a:cs typeface="Calibri"/>
              </a:rPr>
              <a:t>n</a:t>
            </a:r>
            <a:r>
              <a:rPr sz="2700" baseline="1517" dirty="0">
                <a:solidFill>
                  <a:prstClr val="black"/>
                </a:solidFill>
                <a:latin typeface="Calibri"/>
                <a:cs typeface="Calibri"/>
              </a:rPr>
              <a:t>tuk</a:t>
            </a:r>
            <a:endParaRPr>
              <a:solidFill>
                <a:prstClr val="black"/>
              </a:solidFill>
              <a:latin typeface="Calibri"/>
              <a:cs typeface="Calibri"/>
            </a:endParaRPr>
          </a:p>
          <a:p>
            <a:pPr marL="12700" marR="34290">
              <a:lnSpc>
                <a:spcPts val="2160"/>
              </a:lnSpc>
            </a:pPr>
            <a:r>
              <a:rPr sz="2700" baseline="1517" dirty="0">
                <a:solidFill>
                  <a:prstClr val="black"/>
                </a:solidFill>
                <a:latin typeface="Calibri"/>
                <a:cs typeface="Calibri"/>
              </a:rPr>
              <a:t>me</a:t>
            </a:r>
            <a:r>
              <a:rPr sz="2700" spc="4" baseline="1517" dirty="0">
                <a:solidFill>
                  <a:prstClr val="black"/>
                </a:solidFill>
                <a:latin typeface="Calibri"/>
                <a:cs typeface="Calibri"/>
              </a:rPr>
              <a:t>m</a:t>
            </a:r>
            <a:r>
              <a:rPr sz="2700" baseline="1517" dirty="0">
                <a:solidFill>
                  <a:prstClr val="black"/>
                </a:solidFill>
                <a:latin typeface="Calibri"/>
                <a:cs typeface="Calibri"/>
              </a:rPr>
              <a:t>p</a:t>
            </a:r>
            <a:r>
              <a:rPr sz="2700" spc="4" baseline="1517" dirty="0">
                <a:solidFill>
                  <a:prstClr val="black"/>
                </a:solidFill>
                <a:latin typeface="Calibri"/>
                <a:cs typeface="Calibri"/>
              </a:rPr>
              <a:t>e</a:t>
            </a:r>
            <a:r>
              <a:rPr sz="2700" baseline="1517" dirty="0">
                <a:solidFill>
                  <a:prstClr val="black"/>
                </a:solidFill>
                <a:latin typeface="Calibri"/>
                <a:cs typeface="Calibri"/>
              </a:rPr>
              <a:t>r</a:t>
            </a:r>
            <a:r>
              <a:rPr sz="2700" spc="-29" baseline="1517" dirty="0">
                <a:solidFill>
                  <a:prstClr val="black"/>
                </a:solidFill>
                <a:latin typeface="Calibri"/>
                <a:cs typeface="Calibri"/>
              </a:rPr>
              <a:t>k</a:t>
            </a:r>
            <a:r>
              <a:rPr sz="2700" baseline="1517" dirty="0">
                <a:solidFill>
                  <a:prstClr val="black"/>
                </a:solidFill>
                <a:latin typeface="Calibri"/>
                <a:cs typeface="Calibri"/>
              </a:rPr>
              <a:t>u</a:t>
            </a:r>
            <a:r>
              <a:rPr sz="2700" spc="-9" baseline="1517" dirty="0">
                <a:solidFill>
                  <a:prstClr val="black"/>
                </a:solidFill>
                <a:latin typeface="Calibri"/>
                <a:cs typeface="Calibri"/>
              </a:rPr>
              <a:t>a</a:t>
            </a:r>
            <a:r>
              <a:rPr sz="2700" baseline="1517" dirty="0">
                <a:solidFill>
                  <a:prstClr val="black"/>
                </a:solidFill>
                <a:latin typeface="Calibri"/>
                <a:cs typeface="Calibri"/>
              </a:rPr>
              <a:t>t</a:t>
            </a:r>
            <a:endParaRPr>
              <a:solidFill>
                <a:prstClr val="black"/>
              </a:solidFill>
              <a:latin typeface="Calibri"/>
              <a:cs typeface="Calibri"/>
            </a:endParaRPr>
          </a:p>
          <a:p>
            <a:pPr marL="12700" marR="34290">
              <a:lnSpc>
                <a:spcPts val="2160"/>
              </a:lnSpc>
            </a:pPr>
            <a:r>
              <a:rPr sz="2700" spc="-59" baseline="1517" dirty="0">
                <a:solidFill>
                  <a:prstClr val="black"/>
                </a:solidFill>
                <a:latin typeface="Calibri"/>
                <a:cs typeface="Calibri"/>
              </a:rPr>
              <a:t>k</a:t>
            </a:r>
            <a:r>
              <a:rPr sz="2700" spc="-9" baseline="1517" dirty="0">
                <a:solidFill>
                  <a:prstClr val="black"/>
                </a:solidFill>
                <a:latin typeface="Calibri"/>
                <a:cs typeface="Calibri"/>
              </a:rPr>
              <a:t>e</a:t>
            </a:r>
            <a:r>
              <a:rPr sz="2700" spc="-25" baseline="1517" dirty="0">
                <a:solidFill>
                  <a:prstClr val="black"/>
                </a:solidFill>
                <a:latin typeface="Calibri"/>
                <a:cs typeface="Calibri"/>
              </a:rPr>
              <a:t>t</a:t>
            </a:r>
            <a:r>
              <a:rPr sz="2700" baseline="1517" dirty="0">
                <a:solidFill>
                  <a:prstClr val="black"/>
                </a:solidFill>
                <a:latin typeface="Calibri"/>
                <a:cs typeface="Calibri"/>
              </a:rPr>
              <a:t>ah</a:t>
            </a:r>
            <a:r>
              <a:rPr sz="2700" spc="4" baseline="1517" dirty="0">
                <a:solidFill>
                  <a:prstClr val="black"/>
                </a:solidFill>
                <a:latin typeface="Calibri"/>
                <a:cs typeface="Calibri"/>
              </a:rPr>
              <a:t>a</a:t>
            </a:r>
            <a:r>
              <a:rPr sz="2700" baseline="1517" dirty="0">
                <a:solidFill>
                  <a:prstClr val="black"/>
                </a:solidFill>
                <a:latin typeface="Calibri"/>
                <a:cs typeface="Calibri"/>
              </a:rPr>
              <a:t>nan</a:t>
            </a:r>
            <a:endParaRPr>
              <a:solidFill>
                <a:prstClr val="black"/>
              </a:solidFill>
              <a:latin typeface="Calibri"/>
              <a:cs typeface="Calibri"/>
            </a:endParaRPr>
          </a:p>
          <a:p>
            <a:pPr marL="12700" marR="20912">
              <a:lnSpc>
                <a:spcPts val="2160"/>
              </a:lnSpc>
            </a:pPr>
            <a:r>
              <a:rPr sz="2700" baseline="1517" dirty="0">
                <a:solidFill>
                  <a:prstClr val="black"/>
                </a:solidFill>
                <a:latin typeface="Calibri"/>
                <a:cs typeface="Calibri"/>
              </a:rPr>
              <a:t>p</a:t>
            </a:r>
            <a:r>
              <a:rPr sz="2700" spc="4" baseline="1517" dirty="0">
                <a:solidFill>
                  <a:prstClr val="black"/>
                </a:solidFill>
                <a:latin typeface="Calibri"/>
                <a:cs typeface="Calibri"/>
              </a:rPr>
              <a:t>e</a:t>
            </a:r>
            <a:r>
              <a:rPr sz="2700" spc="-29" baseline="1517" dirty="0">
                <a:solidFill>
                  <a:prstClr val="black"/>
                </a:solidFill>
                <a:latin typeface="Calibri"/>
                <a:cs typeface="Calibri"/>
              </a:rPr>
              <a:t>r</a:t>
            </a:r>
            <a:r>
              <a:rPr sz="2700" baseline="1517" dirty="0">
                <a:solidFill>
                  <a:prstClr val="black"/>
                </a:solidFill>
                <a:latin typeface="Calibri"/>
                <a:cs typeface="Calibri"/>
              </a:rPr>
              <a:t>e</a:t>
            </a:r>
            <a:r>
              <a:rPr sz="2700" spc="-59" baseline="1517" dirty="0">
                <a:solidFill>
                  <a:prstClr val="black"/>
                </a:solidFill>
                <a:latin typeface="Calibri"/>
                <a:cs typeface="Calibri"/>
              </a:rPr>
              <a:t>k</a:t>
            </a:r>
            <a:r>
              <a:rPr sz="2700" baseline="1517" dirty="0">
                <a:solidFill>
                  <a:prstClr val="black"/>
                </a:solidFill>
                <a:latin typeface="Calibri"/>
                <a:cs typeface="Calibri"/>
              </a:rPr>
              <a:t>onomian</a:t>
            </a:r>
            <a:endParaRPr>
              <a:solidFill>
                <a:prstClr val="black"/>
              </a:solidFill>
              <a:latin typeface="Calibri"/>
              <a:cs typeface="Calibri"/>
            </a:endParaRPr>
          </a:p>
          <a:p>
            <a:pPr marL="12700" marR="34290">
              <a:lnSpc>
                <a:spcPts val="2160"/>
              </a:lnSpc>
            </a:pPr>
            <a:r>
              <a:rPr sz="2700" baseline="1517" dirty="0">
                <a:solidFill>
                  <a:prstClr val="black"/>
                </a:solidFill>
                <a:latin typeface="Calibri"/>
                <a:cs typeface="Calibri"/>
              </a:rPr>
              <a:t>dom</a:t>
            </a:r>
            <a:r>
              <a:rPr sz="2700" spc="4" baseline="1517" dirty="0">
                <a:solidFill>
                  <a:prstClr val="black"/>
                </a:solidFill>
                <a:latin typeface="Calibri"/>
                <a:cs typeface="Calibri"/>
              </a:rPr>
              <a:t>e</a:t>
            </a:r>
            <a:r>
              <a:rPr sz="2700" spc="-19" baseline="1517" dirty="0">
                <a:solidFill>
                  <a:prstClr val="black"/>
                </a:solidFill>
                <a:latin typeface="Calibri"/>
                <a:cs typeface="Calibri"/>
              </a:rPr>
              <a:t>s</a:t>
            </a:r>
            <a:r>
              <a:rPr sz="2700" baseline="1517" dirty="0">
                <a:solidFill>
                  <a:prstClr val="black"/>
                </a:solidFill>
                <a:latin typeface="Calibri"/>
                <a:cs typeface="Calibri"/>
              </a:rPr>
              <a:t>t</a:t>
            </a:r>
            <a:r>
              <a:rPr sz="2700" spc="-9" baseline="1517" dirty="0">
                <a:solidFill>
                  <a:prstClr val="black"/>
                </a:solidFill>
                <a:latin typeface="Calibri"/>
                <a:cs typeface="Calibri"/>
              </a:rPr>
              <a:t>i</a:t>
            </a:r>
            <a:r>
              <a:rPr sz="2700" baseline="1517" dirty="0">
                <a:solidFill>
                  <a:prstClr val="black"/>
                </a:solidFill>
                <a:latin typeface="Calibri"/>
                <a:cs typeface="Calibri"/>
              </a:rPr>
              <a:t>k</a:t>
            </a:r>
            <a:r>
              <a:rPr sz="2700" spc="-9" baseline="1517" dirty="0">
                <a:solidFill>
                  <a:prstClr val="black"/>
                </a:solidFill>
                <a:latin typeface="Calibri"/>
                <a:cs typeface="Calibri"/>
              </a:rPr>
              <a:t> </a:t>
            </a:r>
            <a:r>
              <a:rPr sz="2700" baseline="1517" dirty="0">
                <a:solidFill>
                  <a:prstClr val="black"/>
                </a:solidFill>
                <a:latin typeface="Calibri"/>
                <a:cs typeface="Calibri"/>
              </a:rPr>
              <a:t>dan</a:t>
            </a:r>
            <a:endParaRPr>
              <a:solidFill>
                <a:prstClr val="black"/>
              </a:solidFill>
              <a:latin typeface="Calibri"/>
              <a:cs typeface="Calibri"/>
            </a:endParaRPr>
          </a:p>
          <a:p>
            <a:pPr marL="12700" marR="34290">
              <a:lnSpc>
                <a:spcPts val="2160"/>
              </a:lnSpc>
            </a:pPr>
            <a:r>
              <a:rPr sz="2700" baseline="1517" dirty="0">
                <a:solidFill>
                  <a:prstClr val="black"/>
                </a:solidFill>
                <a:latin typeface="Calibri"/>
                <a:cs typeface="Calibri"/>
              </a:rPr>
              <a:t>me</a:t>
            </a:r>
            <a:r>
              <a:rPr sz="2700" spc="4" baseline="1517" dirty="0">
                <a:solidFill>
                  <a:prstClr val="black"/>
                </a:solidFill>
                <a:latin typeface="Calibri"/>
                <a:cs typeface="Calibri"/>
              </a:rPr>
              <a:t>m</a:t>
            </a:r>
            <a:r>
              <a:rPr sz="2700" baseline="1517" dirty="0">
                <a:solidFill>
                  <a:prstClr val="black"/>
                </a:solidFill>
                <a:latin typeface="Calibri"/>
                <a:cs typeface="Calibri"/>
              </a:rPr>
              <a:t>ba</a:t>
            </a:r>
            <a:r>
              <a:rPr sz="2700" spc="4" baseline="1517" dirty="0">
                <a:solidFill>
                  <a:prstClr val="black"/>
                </a:solidFill>
                <a:latin typeface="Calibri"/>
                <a:cs typeface="Calibri"/>
              </a:rPr>
              <a:t>n</a:t>
            </a:r>
            <a:r>
              <a:rPr sz="2700" baseline="1517" dirty="0">
                <a:solidFill>
                  <a:prstClr val="black"/>
                </a:solidFill>
                <a:latin typeface="Calibri"/>
                <a:cs typeface="Calibri"/>
              </a:rPr>
              <a:t>g</a:t>
            </a:r>
            <a:r>
              <a:rPr sz="2700" spc="4" baseline="1517" dirty="0">
                <a:solidFill>
                  <a:prstClr val="black"/>
                </a:solidFill>
                <a:latin typeface="Calibri"/>
                <a:cs typeface="Calibri"/>
              </a:rPr>
              <a:t>u</a:t>
            </a:r>
            <a:r>
              <a:rPr sz="2700" baseline="1517" dirty="0">
                <a:solidFill>
                  <a:prstClr val="black"/>
                </a:solidFill>
                <a:latin typeface="Calibri"/>
                <a:cs typeface="Calibri"/>
              </a:rPr>
              <a:t>n</a:t>
            </a:r>
            <a:endParaRPr>
              <a:solidFill>
                <a:prstClr val="black"/>
              </a:solidFill>
              <a:latin typeface="Calibri"/>
              <a:cs typeface="Calibri"/>
            </a:endParaRPr>
          </a:p>
          <a:p>
            <a:pPr marL="12700" marR="34290">
              <a:lnSpc>
                <a:spcPts val="2160"/>
              </a:lnSpc>
            </a:pPr>
            <a:r>
              <a:rPr sz="2700" spc="-59" baseline="1517" dirty="0">
                <a:solidFill>
                  <a:prstClr val="black"/>
                </a:solidFill>
                <a:latin typeface="Calibri"/>
                <a:cs typeface="Calibri"/>
              </a:rPr>
              <a:t>k</a:t>
            </a:r>
            <a:r>
              <a:rPr sz="2700" baseline="1517" dirty="0">
                <a:solidFill>
                  <a:prstClr val="black"/>
                </a:solidFill>
                <a:latin typeface="Calibri"/>
                <a:cs typeface="Calibri"/>
              </a:rPr>
              <a:t>e</a:t>
            </a:r>
            <a:r>
              <a:rPr sz="2700" spc="4" baseline="1517" dirty="0">
                <a:solidFill>
                  <a:prstClr val="black"/>
                </a:solidFill>
                <a:latin typeface="Calibri"/>
                <a:cs typeface="Calibri"/>
              </a:rPr>
              <a:t>u</a:t>
            </a:r>
            <a:r>
              <a:rPr sz="2700" baseline="1517" dirty="0">
                <a:solidFill>
                  <a:prstClr val="black"/>
                </a:solidFill>
                <a:latin typeface="Calibri"/>
                <a:cs typeface="Calibri"/>
              </a:rPr>
              <a:t>n</a:t>
            </a:r>
            <a:r>
              <a:rPr sz="2700" spc="19" baseline="1517" dirty="0">
                <a:solidFill>
                  <a:prstClr val="black"/>
                </a:solidFill>
                <a:latin typeface="Calibri"/>
                <a:cs typeface="Calibri"/>
              </a:rPr>
              <a:t>g</a:t>
            </a:r>
            <a:r>
              <a:rPr sz="2700" baseline="1517" dirty="0">
                <a:solidFill>
                  <a:prstClr val="black"/>
                </a:solidFill>
                <a:latin typeface="Calibri"/>
                <a:cs typeface="Calibri"/>
              </a:rPr>
              <a:t>g</a:t>
            </a:r>
            <a:r>
              <a:rPr sz="2700" spc="4" baseline="1517" dirty="0">
                <a:solidFill>
                  <a:prstClr val="black"/>
                </a:solidFill>
                <a:latin typeface="Calibri"/>
                <a:cs typeface="Calibri"/>
              </a:rPr>
              <a:t>u</a:t>
            </a:r>
            <a:r>
              <a:rPr sz="2700" spc="-4" baseline="1517" dirty="0">
                <a:solidFill>
                  <a:prstClr val="black"/>
                </a:solidFill>
                <a:latin typeface="Calibri"/>
                <a:cs typeface="Calibri"/>
              </a:rPr>
              <a:t>l</a:t>
            </a:r>
            <a:r>
              <a:rPr sz="2700" baseline="1517" dirty="0">
                <a:solidFill>
                  <a:prstClr val="black"/>
                </a:solidFill>
                <a:latin typeface="Calibri"/>
                <a:cs typeface="Calibri"/>
              </a:rPr>
              <a:t>an</a:t>
            </a:r>
            <a:endParaRPr>
              <a:solidFill>
                <a:prstClr val="black"/>
              </a:solidFill>
              <a:latin typeface="Calibri"/>
              <a:cs typeface="Calibri"/>
            </a:endParaRPr>
          </a:p>
          <a:p>
            <a:pPr marL="12700" marR="34290">
              <a:lnSpc>
                <a:spcPts val="2160"/>
              </a:lnSpc>
            </a:pPr>
            <a:r>
              <a:rPr sz="2700" baseline="1517" dirty="0">
                <a:solidFill>
                  <a:prstClr val="black"/>
                </a:solidFill>
                <a:latin typeface="Calibri"/>
                <a:cs typeface="Calibri"/>
              </a:rPr>
              <a:t>global</a:t>
            </a:r>
            <a:endParaRPr>
              <a:solidFill>
                <a:prstClr val="black"/>
              </a:solidFill>
              <a:latin typeface="Calibri"/>
              <a:cs typeface="Calibri"/>
            </a:endParaRPr>
          </a:p>
        </p:txBody>
      </p:sp>
      <p:sp>
        <p:nvSpPr>
          <p:cNvPr id="16" name="object 16"/>
          <p:cNvSpPr txBox="1"/>
          <p:nvPr/>
        </p:nvSpPr>
        <p:spPr>
          <a:xfrm>
            <a:off x="4050538" y="2982215"/>
            <a:ext cx="208586" cy="304291"/>
          </a:xfrm>
          <a:prstGeom prst="rect">
            <a:avLst/>
          </a:prstGeom>
        </p:spPr>
        <p:txBody>
          <a:bodyPr wrap="square" lIns="0" tIns="0" rIns="0" bIns="0" rtlCol="0">
            <a:noAutofit/>
          </a:bodyPr>
          <a:lstStyle/>
          <a:p>
            <a:pPr marL="12700">
              <a:lnSpc>
                <a:spcPts val="2340"/>
              </a:lnSpc>
              <a:spcBef>
                <a:spcPts val="117"/>
              </a:spcBef>
            </a:pPr>
            <a:r>
              <a:rPr sz="3300" b="1" baseline="2482" dirty="0">
                <a:solidFill>
                  <a:srgbClr val="77923B"/>
                </a:solidFill>
                <a:latin typeface="Calibri"/>
                <a:cs typeface="Calibri"/>
              </a:rPr>
              <a:t>2</a:t>
            </a:r>
            <a:endParaRPr sz="2200">
              <a:solidFill>
                <a:prstClr val="black"/>
              </a:solidFill>
              <a:latin typeface="Calibri"/>
              <a:cs typeface="Calibri"/>
            </a:endParaRPr>
          </a:p>
        </p:txBody>
      </p:sp>
      <p:sp>
        <p:nvSpPr>
          <p:cNvPr id="14" name="object 14"/>
          <p:cNvSpPr txBox="1"/>
          <p:nvPr/>
        </p:nvSpPr>
        <p:spPr>
          <a:xfrm>
            <a:off x="4164584" y="3973068"/>
            <a:ext cx="208586" cy="304292"/>
          </a:xfrm>
          <a:prstGeom prst="rect">
            <a:avLst/>
          </a:prstGeom>
        </p:spPr>
        <p:txBody>
          <a:bodyPr wrap="square" lIns="0" tIns="0" rIns="0" bIns="0" rtlCol="0">
            <a:noAutofit/>
          </a:bodyPr>
          <a:lstStyle/>
          <a:p>
            <a:pPr marL="12700">
              <a:lnSpc>
                <a:spcPts val="2340"/>
              </a:lnSpc>
              <a:spcBef>
                <a:spcPts val="117"/>
              </a:spcBef>
            </a:pPr>
            <a:r>
              <a:rPr sz="3300" b="1" baseline="2482" dirty="0">
                <a:solidFill>
                  <a:srgbClr val="5F497A"/>
                </a:solidFill>
                <a:latin typeface="Calibri"/>
                <a:cs typeface="Calibri"/>
              </a:rPr>
              <a:t>3</a:t>
            </a:r>
            <a:endParaRPr sz="2200">
              <a:solidFill>
                <a:prstClr val="black"/>
              </a:solidFill>
              <a:latin typeface="Calibri"/>
              <a:cs typeface="Calibri"/>
            </a:endParaRPr>
          </a:p>
        </p:txBody>
      </p:sp>
      <p:sp>
        <p:nvSpPr>
          <p:cNvPr id="13" name="object 13"/>
          <p:cNvSpPr txBox="1"/>
          <p:nvPr/>
        </p:nvSpPr>
        <p:spPr>
          <a:xfrm>
            <a:off x="4800091" y="4032123"/>
            <a:ext cx="5391436" cy="228092"/>
          </a:xfrm>
          <a:prstGeom prst="rect">
            <a:avLst/>
          </a:prstGeom>
        </p:spPr>
        <p:txBody>
          <a:bodyPr wrap="square" lIns="0" tIns="0" rIns="0" bIns="0" rtlCol="0">
            <a:noAutofit/>
          </a:bodyPr>
          <a:lstStyle/>
          <a:p>
            <a:pPr marL="12700">
              <a:lnSpc>
                <a:spcPts val="1725"/>
              </a:lnSpc>
              <a:spcBef>
                <a:spcPts val="86"/>
              </a:spcBef>
            </a:pPr>
            <a:r>
              <a:rPr sz="2400" b="1" baseline="3413" dirty="0">
                <a:solidFill>
                  <a:srgbClr val="FFFFFF"/>
                </a:solidFill>
                <a:latin typeface="Calibri"/>
                <a:cs typeface="Calibri"/>
              </a:rPr>
              <a:t>UMKMK:</a:t>
            </a:r>
            <a:r>
              <a:rPr sz="2400" b="1" spc="-55" baseline="3413" dirty="0">
                <a:solidFill>
                  <a:srgbClr val="FFFFFF"/>
                </a:solidFill>
                <a:latin typeface="Calibri"/>
                <a:cs typeface="Calibri"/>
              </a:rPr>
              <a:t> </a:t>
            </a:r>
            <a:r>
              <a:rPr sz="2400" b="1" spc="-4" baseline="3413" dirty="0">
                <a:solidFill>
                  <a:srgbClr val="FFFFFF"/>
                </a:solidFill>
                <a:latin typeface="Calibri"/>
                <a:cs typeface="Calibri"/>
              </a:rPr>
              <a:t>p</a:t>
            </a:r>
            <a:r>
              <a:rPr sz="2400" b="1" spc="-29" baseline="3413" dirty="0">
                <a:solidFill>
                  <a:srgbClr val="FFFFFF"/>
                </a:solidFill>
                <a:latin typeface="Calibri"/>
                <a:cs typeface="Calibri"/>
              </a:rPr>
              <a:t>r</a:t>
            </a:r>
            <a:r>
              <a:rPr sz="2400" b="1" spc="4" baseline="3413" dirty="0">
                <a:solidFill>
                  <a:srgbClr val="FFFFFF"/>
                </a:solidFill>
                <a:latin typeface="Calibri"/>
                <a:cs typeface="Calibri"/>
              </a:rPr>
              <a:t>o</a:t>
            </a:r>
            <a:r>
              <a:rPr sz="2400" b="1" spc="-4" baseline="3413" dirty="0">
                <a:solidFill>
                  <a:srgbClr val="FFFFFF"/>
                </a:solidFill>
                <a:latin typeface="Calibri"/>
                <a:cs typeface="Calibri"/>
              </a:rPr>
              <a:t>du</a:t>
            </a:r>
            <a:r>
              <a:rPr sz="2400" b="1" baseline="3413" dirty="0">
                <a:solidFill>
                  <a:srgbClr val="FFFFFF"/>
                </a:solidFill>
                <a:latin typeface="Calibri"/>
                <a:cs typeface="Calibri"/>
              </a:rPr>
              <a:t>k</a:t>
            </a:r>
            <a:r>
              <a:rPr sz="2400" b="1" spc="-22" baseline="3413" dirty="0">
                <a:solidFill>
                  <a:srgbClr val="FFFFFF"/>
                </a:solidFill>
                <a:latin typeface="Calibri"/>
                <a:cs typeface="Calibri"/>
              </a:rPr>
              <a:t> </a:t>
            </a:r>
            <a:r>
              <a:rPr sz="2400" b="1" spc="-4" baseline="3413" dirty="0">
                <a:solidFill>
                  <a:srgbClr val="FFFFFF"/>
                </a:solidFill>
                <a:latin typeface="Calibri"/>
                <a:cs typeface="Calibri"/>
              </a:rPr>
              <a:t>un</a:t>
            </a:r>
            <a:r>
              <a:rPr sz="2400" b="1" spc="9" baseline="3413" dirty="0">
                <a:solidFill>
                  <a:srgbClr val="FFFFFF"/>
                </a:solidFill>
                <a:latin typeface="Calibri"/>
                <a:cs typeface="Calibri"/>
              </a:rPr>
              <a:t>g</a:t>
            </a:r>
            <a:r>
              <a:rPr sz="2400" b="1" baseline="3413" dirty="0">
                <a:solidFill>
                  <a:srgbClr val="FFFFFF"/>
                </a:solidFill>
                <a:latin typeface="Calibri"/>
                <a:cs typeface="Calibri"/>
              </a:rPr>
              <a:t>g</a:t>
            </a:r>
            <a:r>
              <a:rPr sz="2400" b="1" spc="-4" baseline="3413" dirty="0">
                <a:solidFill>
                  <a:srgbClr val="FFFFFF"/>
                </a:solidFill>
                <a:latin typeface="Calibri"/>
                <a:cs typeface="Calibri"/>
              </a:rPr>
              <a:t>u</a:t>
            </a:r>
            <a:r>
              <a:rPr sz="2400" b="1" baseline="3413" dirty="0">
                <a:solidFill>
                  <a:srgbClr val="FFFFFF"/>
                </a:solidFill>
                <a:latin typeface="Calibri"/>
                <a:cs typeface="Calibri"/>
              </a:rPr>
              <a:t>l</a:t>
            </a:r>
            <a:r>
              <a:rPr sz="2400" b="1" spc="4" baseline="3413" dirty="0">
                <a:solidFill>
                  <a:srgbClr val="FFFFFF"/>
                </a:solidFill>
                <a:latin typeface="Calibri"/>
                <a:cs typeface="Calibri"/>
              </a:rPr>
              <a:t>a</a:t>
            </a:r>
            <a:r>
              <a:rPr sz="2400" b="1" baseline="3413" dirty="0">
                <a:solidFill>
                  <a:srgbClr val="FFFFFF"/>
                </a:solidFill>
                <a:latin typeface="Calibri"/>
                <a:cs typeface="Calibri"/>
              </a:rPr>
              <a:t>n,</a:t>
            </a:r>
            <a:r>
              <a:rPr sz="2400" b="1" spc="-31" baseline="3413" dirty="0">
                <a:solidFill>
                  <a:srgbClr val="FFFFFF"/>
                </a:solidFill>
                <a:latin typeface="Calibri"/>
                <a:cs typeface="Calibri"/>
              </a:rPr>
              <a:t> </a:t>
            </a:r>
            <a:r>
              <a:rPr sz="2400" b="1" baseline="3413" dirty="0">
                <a:solidFill>
                  <a:srgbClr val="FFFFFF"/>
                </a:solidFill>
                <a:latin typeface="Calibri"/>
                <a:cs typeface="Calibri"/>
              </a:rPr>
              <a:t>ino</a:t>
            </a:r>
            <a:r>
              <a:rPr sz="2400" b="1" spc="-19" baseline="3413" dirty="0">
                <a:solidFill>
                  <a:srgbClr val="FFFFFF"/>
                </a:solidFill>
                <a:latin typeface="Calibri"/>
                <a:cs typeface="Calibri"/>
              </a:rPr>
              <a:t>v</a:t>
            </a:r>
            <a:r>
              <a:rPr sz="2400" b="1" baseline="3413" dirty="0">
                <a:solidFill>
                  <a:srgbClr val="FFFFFF"/>
                </a:solidFill>
                <a:latin typeface="Calibri"/>
                <a:cs typeface="Calibri"/>
              </a:rPr>
              <a:t>asi</a:t>
            </a:r>
            <a:r>
              <a:rPr sz="2400" b="1" spc="-41" baseline="3413" dirty="0">
                <a:solidFill>
                  <a:srgbClr val="FFFFFF"/>
                </a:solidFill>
                <a:latin typeface="Calibri"/>
                <a:cs typeface="Calibri"/>
              </a:rPr>
              <a:t> </a:t>
            </a:r>
            <a:r>
              <a:rPr sz="2400" b="1" spc="-4" baseline="3413" dirty="0">
                <a:solidFill>
                  <a:srgbClr val="FFFFFF"/>
                </a:solidFill>
                <a:latin typeface="Calibri"/>
                <a:cs typeface="Calibri"/>
              </a:rPr>
              <a:t>d</a:t>
            </a:r>
            <a:r>
              <a:rPr sz="2400" b="1" baseline="3413" dirty="0">
                <a:solidFill>
                  <a:srgbClr val="FFFFFF"/>
                </a:solidFill>
                <a:latin typeface="Calibri"/>
                <a:cs typeface="Calibri"/>
              </a:rPr>
              <a:t>an</a:t>
            </a:r>
            <a:r>
              <a:rPr sz="2400" b="1" spc="-15" baseline="3413" dirty="0">
                <a:solidFill>
                  <a:srgbClr val="FFFFFF"/>
                </a:solidFill>
                <a:latin typeface="Calibri"/>
                <a:cs typeface="Calibri"/>
              </a:rPr>
              <a:t> </a:t>
            </a:r>
            <a:r>
              <a:rPr sz="2400" b="1" spc="-25" baseline="3413" dirty="0">
                <a:solidFill>
                  <a:srgbClr val="FFFFFF"/>
                </a:solidFill>
                <a:latin typeface="Calibri"/>
                <a:cs typeface="Calibri"/>
              </a:rPr>
              <a:t>t</a:t>
            </a:r>
            <a:r>
              <a:rPr sz="2400" b="1" baseline="3413" dirty="0">
                <a:solidFill>
                  <a:srgbClr val="FFFFFF"/>
                </a:solidFill>
                <a:latin typeface="Calibri"/>
                <a:cs typeface="Calibri"/>
              </a:rPr>
              <a:t>ekno</a:t>
            </a:r>
            <a:r>
              <a:rPr sz="2400" b="1" spc="4" baseline="3413" dirty="0">
                <a:solidFill>
                  <a:srgbClr val="FFFFFF"/>
                </a:solidFill>
                <a:latin typeface="Calibri"/>
                <a:cs typeface="Calibri"/>
              </a:rPr>
              <a:t>lo</a:t>
            </a:r>
            <a:r>
              <a:rPr sz="2400" b="1" baseline="3413" dirty="0">
                <a:solidFill>
                  <a:srgbClr val="FFFFFF"/>
                </a:solidFill>
                <a:latin typeface="Calibri"/>
                <a:cs typeface="Calibri"/>
              </a:rPr>
              <a:t>g</a:t>
            </a:r>
            <a:r>
              <a:rPr sz="2400" b="1" spc="9" baseline="3413" dirty="0">
                <a:solidFill>
                  <a:srgbClr val="FFFFFF"/>
                </a:solidFill>
                <a:latin typeface="Calibri"/>
                <a:cs typeface="Calibri"/>
              </a:rPr>
              <a:t>i</a:t>
            </a:r>
            <a:r>
              <a:rPr sz="2400" b="1" baseline="3413" dirty="0">
                <a:solidFill>
                  <a:srgbClr val="FFFFFF"/>
                </a:solidFill>
                <a:latin typeface="Calibri"/>
                <a:cs typeface="Calibri"/>
              </a:rPr>
              <a:t>,</a:t>
            </a:r>
            <a:r>
              <a:rPr sz="2400" b="1" spc="-67" baseline="3413" dirty="0">
                <a:solidFill>
                  <a:srgbClr val="FFFFFF"/>
                </a:solidFill>
                <a:latin typeface="Calibri"/>
                <a:cs typeface="Calibri"/>
              </a:rPr>
              <a:t> </a:t>
            </a:r>
            <a:r>
              <a:rPr sz="2400" b="1" spc="-14" baseline="3413" dirty="0">
                <a:solidFill>
                  <a:srgbClr val="FFFFFF"/>
                </a:solidFill>
                <a:latin typeface="Calibri"/>
                <a:cs typeface="Calibri"/>
              </a:rPr>
              <a:t>st</a:t>
            </a:r>
            <a:r>
              <a:rPr sz="2400" b="1" baseline="3413" dirty="0">
                <a:solidFill>
                  <a:srgbClr val="FFFFFF"/>
                </a:solidFill>
                <a:latin typeface="Calibri"/>
                <a:cs typeface="Calibri"/>
              </a:rPr>
              <a:t>an</a:t>
            </a:r>
            <a:r>
              <a:rPr sz="2400" b="1" spc="-4" baseline="3413" dirty="0">
                <a:solidFill>
                  <a:srgbClr val="FFFFFF"/>
                </a:solidFill>
                <a:latin typeface="Calibri"/>
                <a:cs typeface="Calibri"/>
              </a:rPr>
              <a:t>d</a:t>
            </a:r>
            <a:r>
              <a:rPr sz="2400" b="1" baseline="3413" dirty="0">
                <a:solidFill>
                  <a:srgbClr val="FFFFFF"/>
                </a:solidFill>
                <a:latin typeface="Calibri"/>
                <a:cs typeface="Calibri"/>
              </a:rPr>
              <a:t>a</a:t>
            </a:r>
            <a:r>
              <a:rPr sz="2400" b="1" spc="-25" baseline="3413" dirty="0">
                <a:solidFill>
                  <a:srgbClr val="FFFFFF"/>
                </a:solidFill>
                <a:latin typeface="Calibri"/>
                <a:cs typeface="Calibri"/>
              </a:rPr>
              <a:t>r</a:t>
            </a:r>
            <a:r>
              <a:rPr sz="2400" b="1" spc="-4" baseline="3413" dirty="0">
                <a:solidFill>
                  <a:srgbClr val="FFFFFF"/>
                </a:solidFill>
                <a:latin typeface="Calibri"/>
                <a:cs typeface="Calibri"/>
              </a:rPr>
              <a:t>d</a:t>
            </a:r>
            <a:r>
              <a:rPr sz="2400" b="1" baseline="3413" dirty="0">
                <a:solidFill>
                  <a:srgbClr val="FFFFFF"/>
                </a:solidFill>
                <a:latin typeface="Calibri"/>
                <a:cs typeface="Calibri"/>
              </a:rPr>
              <a:t>is</a:t>
            </a:r>
            <a:r>
              <a:rPr sz="2400" b="1" spc="4" baseline="3413" dirty="0">
                <a:solidFill>
                  <a:srgbClr val="FFFFFF"/>
                </a:solidFill>
                <a:latin typeface="Calibri"/>
                <a:cs typeface="Calibri"/>
              </a:rPr>
              <a:t>a</a:t>
            </a:r>
            <a:r>
              <a:rPr sz="2400" b="1" baseline="3413" dirty="0">
                <a:solidFill>
                  <a:srgbClr val="FFFFFF"/>
                </a:solidFill>
                <a:latin typeface="Calibri"/>
                <a:cs typeface="Calibri"/>
              </a:rPr>
              <a:t>si</a:t>
            </a:r>
            <a:endParaRPr sz="1600">
              <a:solidFill>
                <a:prstClr val="black"/>
              </a:solidFill>
              <a:latin typeface="Calibri"/>
              <a:cs typeface="Calibri"/>
            </a:endParaRPr>
          </a:p>
        </p:txBody>
      </p:sp>
      <p:sp>
        <p:nvSpPr>
          <p:cNvPr id="12" name="object 12"/>
          <p:cNvSpPr txBox="1"/>
          <p:nvPr/>
        </p:nvSpPr>
        <p:spPr>
          <a:xfrm>
            <a:off x="4012184" y="5028312"/>
            <a:ext cx="208586" cy="304291"/>
          </a:xfrm>
          <a:prstGeom prst="rect">
            <a:avLst/>
          </a:prstGeom>
        </p:spPr>
        <p:txBody>
          <a:bodyPr wrap="square" lIns="0" tIns="0" rIns="0" bIns="0" rtlCol="0">
            <a:noAutofit/>
          </a:bodyPr>
          <a:lstStyle/>
          <a:p>
            <a:pPr marL="12700">
              <a:lnSpc>
                <a:spcPts val="2340"/>
              </a:lnSpc>
              <a:spcBef>
                <a:spcPts val="117"/>
              </a:spcBef>
            </a:pPr>
            <a:r>
              <a:rPr sz="3300" b="1" baseline="2482" dirty="0">
                <a:solidFill>
                  <a:srgbClr val="30859C"/>
                </a:solidFill>
                <a:latin typeface="Calibri"/>
                <a:cs typeface="Calibri"/>
              </a:rPr>
              <a:t>4</a:t>
            </a:r>
            <a:endParaRPr sz="2200">
              <a:solidFill>
                <a:prstClr val="black"/>
              </a:solidFill>
              <a:latin typeface="Calibri"/>
              <a:cs typeface="Calibri"/>
            </a:endParaRPr>
          </a:p>
        </p:txBody>
      </p:sp>
      <p:sp>
        <p:nvSpPr>
          <p:cNvPr id="11" name="object 11"/>
          <p:cNvSpPr txBox="1"/>
          <p:nvPr/>
        </p:nvSpPr>
        <p:spPr>
          <a:xfrm>
            <a:off x="4650487" y="5163591"/>
            <a:ext cx="4952965" cy="228396"/>
          </a:xfrm>
          <a:prstGeom prst="rect">
            <a:avLst/>
          </a:prstGeom>
        </p:spPr>
        <p:txBody>
          <a:bodyPr wrap="square" lIns="0" tIns="0" rIns="0" bIns="0" rtlCol="0">
            <a:noAutofit/>
          </a:bodyPr>
          <a:lstStyle/>
          <a:p>
            <a:pPr marL="12700">
              <a:lnSpc>
                <a:spcPts val="1730"/>
              </a:lnSpc>
              <a:spcBef>
                <a:spcPts val="86"/>
              </a:spcBef>
            </a:pPr>
            <a:r>
              <a:rPr sz="2400" b="1" spc="-4" baseline="3413" dirty="0">
                <a:solidFill>
                  <a:srgbClr val="FFFFFF"/>
                </a:solidFill>
                <a:latin typeface="Calibri"/>
                <a:cs typeface="Calibri"/>
              </a:rPr>
              <a:t>b</a:t>
            </a:r>
            <a:r>
              <a:rPr sz="2400" b="1" baseline="3413" dirty="0">
                <a:solidFill>
                  <a:srgbClr val="FFFFFF"/>
                </a:solidFill>
                <a:latin typeface="Calibri"/>
                <a:cs typeface="Calibri"/>
              </a:rPr>
              <a:t>er</a:t>
            </a:r>
            <a:r>
              <a:rPr sz="2400" b="1" spc="-9" baseline="3413" dirty="0">
                <a:solidFill>
                  <a:srgbClr val="FFFFFF"/>
                </a:solidFill>
                <a:latin typeface="Calibri"/>
                <a:cs typeface="Calibri"/>
              </a:rPr>
              <a:t>b</a:t>
            </a:r>
            <a:r>
              <a:rPr sz="2400" b="1" baseline="3413" dirty="0">
                <a:solidFill>
                  <a:srgbClr val="FFFFFF"/>
                </a:solidFill>
                <a:latin typeface="Calibri"/>
                <a:cs typeface="Calibri"/>
              </a:rPr>
              <a:t>asis</a:t>
            </a:r>
            <a:r>
              <a:rPr sz="2400" b="1" spc="14" baseline="3413" dirty="0">
                <a:solidFill>
                  <a:srgbClr val="FFFFFF"/>
                </a:solidFill>
                <a:latin typeface="Calibri"/>
                <a:cs typeface="Calibri"/>
              </a:rPr>
              <a:t> </a:t>
            </a:r>
            <a:r>
              <a:rPr sz="2400" b="1" spc="-39" baseline="3413" dirty="0">
                <a:solidFill>
                  <a:srgbClr val="FFFFFF"/>
                </a:solidFill>
                <a:latin typeface="Calibri"/>
                <a:cs typeface="Calibri"/>
              </a:rPr>
              <a:t>r</a:t>
            </a:r>
            <a:r>
              <a:rPr sz="2400" b="1" baseline="3413" dirty="0">
                <a:solidFill>
                  <a:srgbClr val="FFFFFF"/>
                </a:solidFill>
                <a:latin typeface="Calibri"/>
                <a:cs typeface="Calibri"/>
              </a:rPr>
              <a:t>a</a:t>
            </a:r>
            <a:r>
              <a:rPr sz="2400" b="1" spc="-14" baseline="3413" dirty="0">
                <a:solidFill>
                  <a:srgbClr val="FFFFFF"/>
                </a:solidFill>
                <a:latin typeface="Calibri"/>
                <a:cs typeface="Calibri"/>
              </a:rPr>
              <a:t>nt</a:t>
            </a:r>
            <a:r>
              <a:rPr sz="2400" b="1" baseline="3413" dirty="0">
                <a:solidFill>
                  <a:srgbClr val="FFFFFF"/>
                </a:solidFill>
                <a:latin typeface="Calibri"/>
                <a:cs typeface="Calibri"/>
              </a:rPr>
              <a:t>ai</a:t>
            </a:r>
            <a:r>
              <a:rPr sz="2400" b="1" spc="4" baseline="3413" dirty="0">
                <a:solidFill>
                  <a:srgbClr val="FFFFFF"/>
                </a:solidFill>
                <a:latin typeface="Calibri"/>
                <a:cs typeface="Calibri"/>
              </a:rPr>
              <a:t> </a:t>
            </a:r>
            <a:r>
              <a:rPr sz="2400" b="1" spc="-4" baseline="3413" dirty="0">
                <a:solidFill>
                  <a:srgbClr val="FFFFFF"/>
                </a:solidFill>
                <a:latin typeface="Calibri"/>
                <a:cs typeface="Calibri"/>
              </a:rPr>
              <a:t>n</a:t>
            </a:r>
            <a:r>
              <a:rPr sz="2400" b="1" baseline="3413" dirty="0">
                <a:solidFill>
                  <a:srgbClr val="FFFFFF"/>
                </a:solidFill>
                <a:latin typeface="Calibri"/>
                <a:cs typeface="Calibri"/>
              </a:rPr>
              <a:t>i</a:t>
            </a:r>
            <a:r>
              <a:rPr sz="2400" b="1" spc="4" baseline="3413" dirty="0">
                <a:solidFill>
                  <a:srgbClr val="FFFFFF"/>
                </a:solidFill>
                <a:latin typeface="Calibri"/>
                <a:cs typeface="Calibri"/>
              </a:rPr>
              <a:t>l</a:t>
            </a:r>
            <a:r>
              <a:rPr sz="2400" b="1" baseline="3413" dirty="0">
                <a:solidFill>
                  <a:srgbClr val="FFFFFF"/>
                </a:solidFill>
                <a:latin typeface="Calibri"/>
                <a:cs typeface="Calibri"/>
              </a:rPr>
              <a:t>a</a:t>
            </a:r>
            <a:r>
              <a:rPr sz="2400" b="1" spc="9" baseline="3413" dirty="0">
                <a:solidFill>
                  <a:srgbClr val="FFFFFF"/>
                </a:solidFill>
                <a:latin typeface="Calibri"/>
                <a:cs typeface="Calibri"/>
              </a:rPr>
              <a:t>i</a:t>
            </a:r>
            <a:r>
              <a:rPr sz="2400" b="1" baseline="3413" dirty="0">
                <a:solidFill>
                  <a:srgbClr val="FFFFFF"/>
                </a:solidFill>
                <a:latin typeface="Calibri"/>
                <a:cs typeface="Calibri"/>
              </a:rPr>
              <a:t>,</a:t>
            </a:r>
            <a:r>
              <a:rPr sz="2400" b="1" spc="-4" baseline="3413" dirty="0">
                <a:solidFill>
                  <a:srgbClr val="FFFFFF"/>
                </a:solidFill>
                <a:latin typeface="Calibri"/>
                <a:cs typeface="Calibri"/>
              </a:rPr>
              <a:t> </a:t>
            </a:r>
            <a:r>
              <a:rPr sz="2400" b="1" spc="-14" baseline="3413" dirty="0">
                <a:solidFill>
                  <a:srgbClr val="FFFFFF"/>
                </a:solidFill>
                <a:latin typeface="Calibri"/>
                <a:cs typeface="Calibri"/>
              </a:rPr>
              <a:t>re</a:t>
            </a:r>
            <a:r>
              <a:rPr sz="2400" b="1" baseline="3413" dirty="0">
                <a:solidFill>
                  <a:srgbClr val="FFFFFF"/>
                </a:solidFill>
                <a:latin typeface="Calibri"/>
                <a:cs typeface="Calibri"/>
              </a:rPr>
              <a:t>vi</a:t>
            </a:r>
            <a:r>
              <a:rPr sz="2400" b="1" spc="-9" baseline="3413" dirty="0">
                <a:solidFill>
                  <a:srgbClr val="FFFFFF"/>
                </a:solidFill>
                <a:latin typeface="Calibri"/>
                <a:cs typeface="Calibri"/>
              </a:rPr>
              <a:t>t</a:t>
            </a:r>
            <a:r>
              <a:rPr sz="2400" b="1" baseline="3413" dirty="0">
                <a:solidFill>
                  <a:srgbClr val="FFFFFF"/>
                </a:solidFill>
                <a:latin typeface="Calibri"/>
                <a:cs typeface="Calibri"/>
              </a:rPr>
              <a:t>a</a:t>
            </a:r>
            <a:r>
              <a:rPr sz="2400" b="1" spc="4" baseline="3413" dirty="0">
                <a:solidFill>
                  <a:srgbClr val="FFFFFF"/>
                </a:solidFill>
                <a:latin typeface="Calibri"/>
                <a:cs typeface="Calibri"/>
              </a:rPr>
              <a:t>l</a:t>
            </a:r>
            <a:r>
              <a:rPr sz="2400" b="1" baseline="3413" dirty="0">
                <a:solidFill>
                  <a:srgbClr val="FFFFFF"/>
                </a:solidFill>
                <a:latin typeface="Calibri"/>
                <a:cs typeface="Calibri"/>
              </a:rPr>
              <a:t>isasi</a:t>
            </a:r>
            <a:r>
              <a:rPr sz="2400" b="1" spc="1" baseline="3413" dirty="0">
                <a:solidFill>
                  <a:srgbClr val="FFFFFF"/>
                </a:solidFill>
                <a:latin typeface="Calibri"/>
                <a:cs typeface="Calibri"/>
              </a:rPr>
              <a:t> </a:t>
            </a:r>
            <a:r>
              <a:rPr sz="2400" b="1" spc="-4" baseline="3413" dirty="0">
                <a:solidFill>
                  <a:srgbClr val="FFFFFF"/>
                </a:solidFill>
                <a:latin typeface="Calibri"/>
                <a:cs typeface="Calibri"/>
              </a:rPr>
              <a:t>d</a:t>
            </a:r>
            <a:r>
              <a:rPr sz="2400" b="1" baseline="3413" dirty="0">
                <a:solidFill>
                  <a:srgbClr val="FFFFFF"/>
                </a:solidFill>
                <a:latin typeface="Calibri"/>
                <a:cs typeface="Calibri"/>
              </a:rPr>
              <a:t>an</a:t>
            </a:r>
            <a:r>
              <a:rPr sz="2400" b="1" spc="9" baseline="3413" dirty="0">
                <a:solidFill>
                  <a:srgbClr val="FFFFFF"/>
                </a:solidFill>
                <a:latin typeface="Calibri"/>
                <a:cs typeface="Calibri"/>
              </a:rPr>
              <a:t> </a:t>
            </a:r>
            <a:r>
              <a:rPr sz="2400" b="1" baseline="3413" dirty="0">
                <a:solidFill>
                  <a:srgbClr val="FFFFFF"/>
                </a:solidFill>
                <a:latin typeface="Calibri"/>
                <a:cs typeface="Calibri"/>
              </a:rPr>
              <a:t>mo</a:t>
            </a:r>
            <a:r>
              <a:rPr sz="2400" b="1" spc="-4" baseline="3413" dirty="0">
                <a:solidFill>
                  <a:srgbClr val="FFFFFF"/>
                </a:solidFill>
                <a:latin typeface="Calibri"/>
                <a:cs typeface="Calibri"/>
              </a:rPr>
              <a:t>d</a:t>
            </a:r>
            <a:r>
              <a:rPr sz="2400" b="1" baseline="3413" dirty="0">
                <a:solidFill>
                  <a:srgbClr val="FFFFFF"/>
                </a:solidFill>
                <a:latin typeface="Calibri"/>
                <a:cs typeface="Calibri"/>
              </a:rPr>
              <a:t>er</a:t>
            </a:r>
            <a:r>
              <a:rPr sz="2400" b="1" spc="-9" baseline="3413" dirty="0">
                <a:solidFill>
                  <a:srgbClr val="FFFFFF"/>
                </a:solidFill>
                <a:latin typeface="Calibri"/>
                <a:cs typeface="Calibri"/>
              </a:rPr>
              <a:t>n</a:t>
            </a:r>
            <a:r>
              <a:rPr sz="2400" b="1" baseline="3413" dirty="0">
                <a:solidFill>
                  <a:srgbClr val="FFFFFF"/>
                </a:solidFill>
                <a:latin typeface="Calibri"/>
                <a:cs typeface="Calibri"/>
              </a:rPr>
              <a:t>isasi</a:t>
            </a:r>
            <a:r>
              <a:rPr sz="2400" b="1" spc="-15" baseline="3413" dirty="0">
                <a:solidFill>
                  <a:srgbClr val="FFFFFF"/>
                </a:solidFill>
                <a:latin typeface="Calibri"/>
                <a:cs typeface="Calibri"/>
              </a:rPr>
              <a:t> </a:t>
            </a:r>
            <a:r>
              <a:rPr sz="2400" b="1" spc="-50" baseline="3413" dirty="0">
                <a:solidFill>
                  <a:srgbClr val="FFFFFF"/>
                </a:solidFill>
                <a:latin typeface="Calibri"/>
                <a:cs typeface="Calibri"/>
              </a:rPr>
              <a:t>k</a:t>
            </a:r>
            <a:r>
              <a:rPr sz="2400" b="1" baseline="3413" dirty="0">
                <a:solidFill>
                  <a:srgbClr val="FFFFFF"/>
                </a:solidFill>
                <a:latin typeface="Calibri"/>
                <a:cs typeface="Calibri"/>
              </a:rPr>
              <a:t>ope</a:t>
            </a:r>
            <a:r>
              <a:rPr sz="2400" b="1" spc="-39" baseline="3413" dirty="0">
                <a:solidFill>
                  <a:srgbClr val="FFFFFF"/>
                </a:solidFill>
                <a:latin typeface="Calibri"/>
                <a:cs typeface="Calibri"/>
              </a:rPr>
              <a:t>r</a:t>
            </a:r>
            <a:r>
              <a:rPr sz="2400" b="1" baseline="3413" dirty="0">
                <a:solidFill>
                  <a:srgbClr val="FFFFFF"/>
                </a:solidFill>
                <a:latin typeface="Calibri"/>
                <a:cs typeface="Calibri"/>
              </a:rPr>
              <a:t>as</a:t>
            </a:r>
            <a:r>
              <a:rPr sz="2400" b="1" spc="9" baseline="3413" dirty="0">
                <a:solidFill>
                  <a:srgbClr val="FFFFFF"/>
                </a:solidFill>
                <a:latin typeface="Calibri"/>
                <a:cs typeface="Calibri"/>
              </a:rPr>
              <a:t>i</a:t>
            </a:r>
            <a:r>
              <a:rPr sz="2400" b="1" baseline="3413" dirty="0">
                <a:solidFill>
                  <a:srgbClr val="FFFFFF"/>
                </a:solidFill>
                <a:latin typeface="Calibri"/>
                <a:cs typeface="Calibri"/>
              </a:rPr>
              <a:t>;</a:t>
            </a:r>
            <a:endParaRPr sz="1600">
              <a:solidFill>
                <a:prstClr val="black"/>
              </a:solidFill>
              <a:latin typeface="Calibri"/>
              <a:cs typeface="Calibri"/>
            </a:endParaRPr>
          </a:p>
        </p:txBody>
      </p:sp>
      <p:sp>
        <p:nvSpPr>
          <p:cNvPr id="9" name="object 9"/>
          <p:cNvSpPr txBox="1"/>
          <p:nvPr/>
        </p:nvSpPr>
        <p:spPr>
          <a:xfrm>
            <a:off x="3517138" y="6030874"/>
            <a:ext cx="208786" cy="304596"/>
          </a:xfrm>
          <a:prstGeom prst="rect">
            <a:avLst/>
          </a:prstGeom>
        </p:spPr>
        <p:txBody>
          <a:bodyPr wrap="square" lIns="0" tIns="0" rIns="0" bIns="0" rtlCol="0">
            <a:noAutofit/>
          </a:bodyPr>
          <a:lstStyle/>
          <a:p>
            <a:pPr marL="12700">
              <a:lnSpc>
                <a:spcPts val="2340"/>
              </a:lnSpc>
              <a:spcBef>
                <a:spcPts val="117"/>
              </a:spcBef>
            </a:pPr>
            <a:r>
              <a:rPr sz="3300" b="1" baseline="2482" dirty="0">
                <a:solidFill>
                  <a:srgbClr val="E36C09"/>
                </a:solidFill>
                <a:latin typeface="Calibri"/>
                <a:cs typeface="Calibri"/>
              </a:rPr>
              <a:t>5</a:t>
            </a:r>
            <a:endParaRPr sz="2200">
              <a:solidFill>
                <a:prstClr val="black"/>
              </a:solidFill>
              <a:latin typeface="Calibri"/>
              <a:cs typeface="Calibri"/>
            </a:endParaRPr>
          </a:p>
        </p:txBody>
      </p:sp>
      <p:sp>
        <p:nvSpPr>
          <p:cNvPr id="7" name="object 7"/>
          <p:cNvSpPr txBox="1"/>
          <p:nvPr/>
        </p:nvSpPr>
        <p:spPr>
          <a:xfrm>
            <a:off x="3635629" y="5838292"/>
            <a:ext cx="6884034" cy="679945"/>
          </a:xfrm>
          <a:prstGeom prst="rect">
            <a:avLst/>
          </a:prstGeom>
        </p:spPr>
        <p:txBody>
          <a:bodyPr wrap="square" lIns="0" tIns="0" rIns="0" bIns="0" rtlCol="0">
            <a:noAutofit/>
          </a:bodyPr>
          <a:lstStyle/>
          <a:p>
            <a:pPr>
              <a:lnSpc>
                <a:spcPts val="1000"/>
              </a:lnSpc>
            </a:pPr>
            <a:endParaRPr sz="1600" dirty="0">
              <a:solidFill>
                <a:prstClr val="black"/>
              </a:solidFill>
              <a:latin typeface="Calibri"/>
              <a:cs typeface="Calibri"/>
            </a:endParaRPr>
          </a:p>
        </p:txBody>
      </p:sp>
      <p:sp>
        <p:nvSpPr>
          <p:cNvPr id="6" name="object 6"/>
          <p:cNvSpPr txBox="1"/>
          <p:nvPr/>
        </p:nvSpPr>
        <p:spPr>
          <a:xfrm>
            <a:off x="4122929" y="4818647"/>
            <a:ext cx="6396735" cy="679945"/>
          </a:xfrm>
          <a:prstGeom prst="rect">
            <a:avLst/>
          </a:prstGeom>
        </p:spPr>
        <p:txBody>
          <a:bodyPr wrap="square" lIns="0" tIns="0" rIns="0" bIns="0" rtlCol="0">
            <a:noAutofit/>
          </a:bodyPr>
          <a:lstStyle/>
          <a:p>
            <a:pPr>
              <a:lnSpc>
                <a:spcPts val="700"/>
              </a:lnSpc>
              <a:spcBef>
                <a:spcPts val="36"/>
              </a:spcBef>
            </a:pPr>
            <a:endParaRPr sz="700" dirty="0">
              <a:solidFill>
                <a:prstClr val="black"/>
              </a:solidFill>
            </a:endParaRPr>
          </a:p>
          <a:p>
            <a:pPr marL="540258">
              <a:lnSpc>
                <a:spcPct val="101725"/>
              </a:lnSpc>
            </a:pPr>
            <a:r>
              <a:rPr sz="1600" b="1" spc="-19" dirty="0">
                <a:solidFill>
                  <a:srgbClr val="FFFFFF"/>
                </a:solidFill>
                <a:latin typeface="Calibri"/>
                <a:cs typeface="Calibri"/>
              </a:rPr>
              <a:t>P</a:t>
            </a:r>
            <a:r>
              <a:rPr sz="1600" b="1" dirty="0">
                <a:solidFill>
                  <a:srgbClr val="FFFFFF"/>
                </a:solidFill>
                <a:latin typeface="Calibri"/>
                <a:cs typeface="Calibri"/>
              </a:rPr>
              <a:t>eng</a:t>
            </a:r>
            <a:r>
              <a:rPr sz="1600" b="1" spc="-9" dirty="0">
                <a:solidFill>
                  <a:srgbClr val="FFFFFF"/>
                </a:solidFill>
                <a:latin typeface="Calibri"/>
                <a:cs typeface="Calibri"/>
              </a:rPr>
              <a:t>u</a:t>
            </a:r>
            <a:r>
              <a:rPr sz="1600" b="1" spc="-4" dirty="0">
                <a:solidFill>
                  <a:srgbClr val="FFFFFF"/>
                </a:solidFill>
                <a:latin typeface="Calibri"/>
                <a:cs typeface="Calibri"/>
              </a:rPr>
              <a:t>a</a:t>
            </a:r>
            <a:r>
              <a:rPr sz="1600" b="1" spc="-14" dirty="0">
                <a:solidFill>
                  <a:srgbClr val="FFFFFF"/>
                </a:solidFill>
                <a:latin typeface="Calibri"/>
                <a:cs typeface="Calibri"/>
              </a:rPr>
              <a:t>t</a:t>
            </a:r>
            <a:r>
              <a:rPr sz="1600" b="1" dirty="0">
                <a:solidFill>
                  <a:srgbClr val="FFFFFF"/>
                </a:solidFill>
                <a:latin typeface="Calibri"/>
                <a:cs typeface="Calibri"/>
              </a:rPr>
              <a:t>an</a:t>
            </a:r>
            <a:r>
              <a:rPr sz="1600" b="1" spc="-71" dirty="0">
                <a:solidFill>
                  <a:srgbClr val="FFFFFF"/>
                </a:solidFill>
                <a:latin typeface="Calibri"/>
                <a:cs typeface="Calibri"/>
              </a:rPr>
              <a:t> </a:t>
            </a:r>
            <a:r>
              <a:rPr sz="1600" b="1" spc="-44" dirty="0">
                <a:solidFill>
                  <a:srgbClr val="FFFFFF"/>
                </a:solidFill>
                <a:latin typeface="Calibri"/>
                <a:cs typeface="Calibri"/>
              </a:rPr>
              <a:t>k</a:t>
            </a:r>
            <a:r>
              <a:rPr sz="1600" b="1" dirty="0">
                <a:solidFill>
                  <a:srgbClr val="FFFFFF"/>
                </a:solidFill>
                <a:latin typeface="Calibri"/>
                <a:cs typeface="Calibri"/>
              </a:rPr>
              <a:t>el</a:t>
            </a:r>
            <a:r>
              <a:rPr sz="1600" b="1" spc="4" dirty="0">
                <a:solidFill>
                  <a:srgbClr val="FFFFFF"/>
                </a:solidFill>
                <a:latin typeface="Calibri"/>
                <a:cs typeface="Calibri"/>
              </a:rPr>
              <a:t>e</a:t>
            </a:r>
            <a:r>
              <a:rPr sz="1600" b="1" dirty="0">
                <a:solidFill>
                  <a:srgbClr val="FFFFFF"/>
                </a:solidFill>
                <a:latin typeface="Calibri"/>
                <a:cs typeface="Calibri"/>
              </a:rPr>
              <a:t>m</a:t>
            </a:r>
            <a:r>
              <a:rPr sz="1600" b="1" spc="-4" dirty="0">
                <a:solidFill>
                  <a:srgbClr val="FFFFFF"/>
                </a:solidFill>
                <a:latin typeface="Calibri"/>
                <a:cs typeface="Calibri"/>
              </a:rPr>
              <a:t>b</a:t>
            </a:r>
            <a:r>
              <a:rPr sz="1600" b="1" dirty="0">
                <a:solidFill>
                  <a:srgbClr val="FFFFFF"/>
                </a:solidFill>
                <a:latin typeface="Calibri"/>
                <a:cs typeface="Calibri"/>
              </a:rPr>
              <a:t>a</a:t>
            </a:r>
            <a:r>
              <a:rPr sz="1600" b="1" spc="-19" dirty="0">
                <a:solidFill>
                  <a:srgbClr val="FFFFFF"/>
                </a:solidFill>
                <a:latin typeface="Calibri"/>
                <a:cs typeface="Calibri"/>
              </a:rPr>
              <a:t>g</a:t>
            </a:r>
            <a:r>
              <a:rPr sz="1600" b="1" dirty="0">
                <a:solidFill>
                  <a:srgbClr val="FFFFFF"/>
                </a:solidFill>
                <a:latin typeface="Calibri"/>
                <a:cs typeface="Calibri"/>
              </a:rPr>
              <a:t>a</a:t>
            </a:r>
            <a:r>
              <a:rPr sz="1600" b="1" spc="4" dirty="0">
                <a:solidFill>
                  <a:srgbClr val="FFFFFF"/>
                </a:solidFill>
                <a:latin typeface="Calibri"/>
                <a:cs typeface="Calibri"/>
              </a:rPr>
              <a:t>a</a:t>
            </a:r>
            <a:r>
              <a:rPr sz="1600" b="1" dirty="0">
                <a:solidFill>
                  <a:srgbClr val="FFFFFF"/>
                </a:solidFill>
                <a:latin typeface="Calibri"/>
                <a:cs typeface="Calibri"/>
              </a:rPr>
              <a:t>n</a:t>
            </a:r>
            <a:r>
              <a:rPr sz="1600" b="1" spc="-64" dirty="0">
                <a:solidFill>
                  <a:srgbClr val="FFFFFF"/>
                </a:solidFill>
                <a:latin typeface="Calibri"/>
                <a:cs typeface="Calibri"/>
              </a:rPr>
              <a:t> </a:t>
            </a:r>
            <a:r>
              <a:rPr sz="1600" b="1" spc="-4" dirty="0">
                <a:solidFill>
                  <a:srgbClr val="FFFFFF"/>
                </a:solidFill>
                <a:latin typeface="Calibri"/>
                <a:cs typeface="Calibri"/>
              </a:rPr>
              <a:t>u</a:t>
            </a:r>
            <a:r>
              <a:rPr sz="1600" b="1" dirty="0">
                <a:solidFill>
                  <a:srgbClr val="FFFFFF"/>
                </a:solidFill>
                <a:latin typeface="Calibri"/>
                <a:cs typeface="Calibri"/>
              </a:rPr>
              <a:t>saha</a:t>
            </a:r>
            <a:r>
              <a:rPr sz="1600" b="1" spc="-24" dirty="0">
                <a:solidFill>
                  <a:srgbClr val="FFFFFF"/>
                </a:solidFill>
                <a:latin typeface="Calibri"/>
                <a:cs typeface="Calibri"/>
              </a:rPr>
              <a:t> </a:t>
            </a:r>
            <a:r>
              <a:rPr sz="1600" b="1" spc="-4" dirty="0">
                <a:solidFill>
                  <a:srgbClr val="FFFFFF"/>
                </a:solidFill>
                <a:latin typeface="Calibri"/>
                <a:cs typeface="Calibri"/>
              </a:rPr>
              <a:t>d</a:t>
            </a:r>
            <a:r>
              <a:rPr sz="1600" b="1" dirty="0">
                <a:solidFill>
                  <a:srgbClr val="FFFFFF"/>
                </a:solidFill>
                <a:latin typeface="Calibri"/>
                <a:cs typeface="Calibri"/>
              </a:rPr>
              <a:t>an</a:t>
            </a:r>
            <a:r>
              <a:rPr sz="1600" b="1" spc="-15" dirty="0">
                <a:solidFill>
                  <a:srgbClr val="FFFFFF"/>
                </a:solidFill>
                <a:latin typeface="Calibri"/>
                <a:cs typeface="Calibri"/>
              </a:rPr>
              <a:t> </a:t>
            </a:r>
            <a:r>
              <a:rPr sz="1600" b="1" spc="-44" dirty="0">
                <a:solidFill>
                  <a:srgbClr val="FFFFFF"/>
                </a:solidFill>
                <a:latin typeface="Calibri"/>
                <a:cs typeface="Calibri"/>
              </a:rPr>
              <a:t>k</a:t>
            </a:r>
            <a:r>
              <a:rPr sz="1600" b="1" spc="4" dirty="0">
                <a:solidFill>
                  <a:srgbClr val="FFFFFF"/>
                </a:solidFill>
                <a:latin typeface="Calibri"/>
                <a:cs typeface="Calibri"/>
              </a:rPr>
              <a:t>o</a:t>
            </a:r>
            <a:r>
              <a:rPr sz="1600" b="1" spc="-4" dirty="0">
                <a:solidFill>
                  <a:srgbClr val="FFFFFF"/>
                </a:solidFill>
                <a:latin typeface="Calibri"/>
                <a:cs typeface="Calibri"/>
              </a:rPr>
              <a:t>p</a:t>
            </a:r>
            <a:r>
              <a:rPr sz="1600" b="1" dirty="0">
                <a:solidFill>
                  <a:srgbClr val="FFFFFF"/>
                </a:solidFill>
                <a:latin typeface="Calibri"/>
                <a:cs typeface="Calibri"/>
              </a:rPr>
              <a:t>e</a:t>
            </a:r>
            <a:r>
              <a:rPr sz="1600" b="1" spc="-39" dirty="0">
                <a:solidFill>
                  <a:srgbClr val="FFFFFF"/>
                </a:solidFill>
                <a:latin typeface="Calibri"/>
                <a:cs typeface="Calibri"/>
              </a:rPr>
              <a:t>r</a:t>
            </a:r>
            <a:r>
              <a:rPr sz="1600" b="1" dirty="0">
                <a:solidFill>
                  <a:srgbClr val="FFFFFF"/>
                </a:solidFill>
                <a:latin typeface="Calibri"/>
                <a:cs typeface="Calibri"/>
              </a:rPr>
              <a:t>as</a:t>
            </a:r>
            <a:r>
              <a:rPr sz="1600" b="1" spc="9" dirty="0">
                <a:solidFill>
                  <a:srgbClr val="FFFFFF"/>
                </a:solidFill>
                <a:latin typeface="Calibri"/>
                <a:cs typeface="Calibri"/>
              </a:rPr>
              <a:t>i</a:t>
            </a:r>
            <a:r>
              <a:rPr sz="1600" b="1" dirty="0">
                <a:solidFill>
                  <a:srgbClr val="FFFFFF"/>
                </a:solidFill>
                <a:latin typeface="Calibri"/>
                <a:cs typeface="Calibri"/>
              </a:rPr>
              <a:t>:</a:t>
            </a:r>
            <a:r>
              <a:rPr sz="1600" b="1" spc="-41" dirty="0">
                <a:solidFill>
                  <a:srgbClr val="FFFFFF"/>
                </a:solidFill>
                <a:latin typeface="Calibri"/>
                <a:cs typeface="Calibri"/>
              </a:rPr>
              <a:t> </a:t>
            </a:r>
            <a:r>
              <a:rPr sz="1600" b="1" spc="-44" dirty="0">
                <a:solidFill>
                  <a:srgbClr val="FFFFFF"/>
                </a:solidFill>
                <a:latin typeface="Calibri"/>
                <a:cs typeface="Calibri"/>
              </a:rPr>
              <a:t>k</a:t>
            </a:r>
            <a:r>
              <a:rPr sz="1600" b="1" dirty="0">
                <a:solidFill>
                  <a:srgbClr val="FFFFFF"/>
                </a:solidFill>
                <a:latin typeface="Calibri"/>
                <a:cs typeface="Calibri"/>
              </a:rPr>
              <a:t>emit</a:t>
            </a:r>
            <a:r>
              <a:rPr sz="1600" b="1" spc="-39" dirty="0">
                <a:solidFill>
                  <a:srgbClr val="FFFFFF"/>
                </a:solidFill>
                <a:latin typeface="Calibri"/>
                <a:cs typeface="Calibri"/>
              </a:rPr>
              <a:t>r</a:t>
            </a:r>
            <a:r>
              <a:rPr sz="1600" b="1" dirty="0">
                <a:solidFill>
                  <a:srgbClr val="FFFFFF"/>
                </a:solidFill>
                <a:latin typeface="Calibri"/>
                <a:cs typeface="Calibri"/>
              </a:rPr>
              <a:t>a</a:t>
            </a:r>
            <a:r>
              <a:rPr sz="1600" b="1" spc="4" dirty="0">
                <a:solidFill>
                  <a:srgbClr val="FFFFFF"/>
                </a:solidFill>
                <a:latin typeface="Calibri"/>
                <a:cs typeface="Calibri"/>
              </a:rPr>
              <a:t>a</a:t>
            </a:r>
            <a:r>
              <a:rPr sz="1600" b="1" dirty="0">
                <a:solidFill>
                  <a:srgbClr val="FFFFFF"/>
                </a:solidFill>
                <a:latin typeface="Calibri"/>
                <a:cs typeface="Calibri"/>
              </a:rPr>
              <a:t>n</a:t>
            </a:r>
            <a:r>
              <a:rPr sz="1600" b="1" spc="-58" dirty="0">
                <a:solidFill>
                  <a:srgbClr val="FFFFFF"/>
                </a:solidFill>
                <a:latin typeface="Calibri"/>
                <a:cs typeface="Calibri"/>
              </a:rPr>
              <a:t> </a:t>
            </a:r>
            <a:r>
              <a:rPr sz="1600" b="1" spc="-4" dirty="0">
                <a:solidFill>
                  <a:srgbClr val="FFFFFF"/>
                </a:solidFill>
                <a:latin typeface="Calibri"/>
                <a:cs typeface="Calibri"/>
              </a:rPr>
              <a:t>u</a:t>
            </a:r>
            <a:r>
              <a:rPr sz="1600" b="1" dirty="0">
                <a:solidFill>
                  <a:srgbClr val="FFFFFF"/>
                </a:solidFill>
                <a:latin typeface="Calibri"/>
                <a:cs typeface="Calibri"/>
              </a:rPr>
              <a:t>saha</a:t>
            </a:r>
            <a:endParaRPr sz="1600" dirty="0">
              <a:solidFill>
                <a:prstClr val="black"/>
              </a:solidFill>
              <a:latin typeface="Calibri"/>
              <a:cs typeface="Calibri"/>
            </a:endParaRPr>
          </a:p>
        </p:txBody>
      </p:sp>
      <p:sp>
        <p:nvSpPr>
          <p:cNvPr id="5" name="object 5"/>
          <p:cNvSpPr txBox="1"/>
          <p:nvPr/>
        </p:nvSpPr>
        <p:spPr>
          <a:xfrm>
            <a:off x="4272408" y="3799091"/>
            <a:ext cx="6247257" cy="679945"/>
          </a:xfrm>
          <a:prstGeom prst="rect">
            <a:avLst/>
          </a:prstGeom>
        </p:spPr>
        <p:txBody>
          <a:bodyPr wrap="square" lIns="0" tIns="0" rIns="0" bIns="0" rtlCol="0">
            <a:noAutofit/>
          </a:bodyPr>
          <a:lstStyle/>
          <a:p>
            <a:pPr marL="540384">
              <a:lnSpc>
                <a:spcPts val="1810"/>
              </a:lnSpc>
              <a:spcBef>
                <a:spcPts val="90"/>
              </a:spcBef>
            </a:pPr>
            <a:r>
              <a:rPr sz="2400" b="1" spc="-19" baseline="1706" dirty="0">
                <a:solidFill>
                  <a:srgbClr val="FFFFFF"/>
                </a:solidFill>
                <a:latin typeface="Calibri"/>
                <a:cs typeface="Calibri"/>
              </a:rPr>
              <a:t>P</a:t>
            </a:r>
            <a:r>
              <a:rPr sz="2400" b="1" baseline="1706" dirty="0">
                <a:solidFill>
                  <a:srgbClr val="FFFFFF"/>
                </a:solidFill>
                <a:latin typeface="Calibri"/>
                <a:cs typeface="Calibri"/>
              </a:rPr>
              <a:t>eni</a:t>
            </a:r>
            <a:r>
              <a:rPr sz="2400" b="1" spc="-4" baseline="1706" dirty="0">
                <a:solidFill>
                  <a:srgbClr val="FFFFFF"/>
                </a:solidFill>
                <a:latin typeface="Calibri"/>
                <a:cs typeface="Calibri"/>
              </a:rPr>
              <a:t>n</a:t>
            </a:r>
            <a:r>
              <a:rPr sz="2400" b="1" baseline="1706" dirty="0">
                <a:solidFill>
                  <a:srgbClr val="FFFFFF"/>
                </a:solidFill>
                <a:latin typeface="Calibri"/>
                <a:cs typeface="Calibri"/>
              </a:rPr>
              <a:t>g</a:t>
            </a:r>
            <a:r>
              <a:rPr sz="2400" b="1" spc="-25" baseline="1706" dirty="0">
                <a:solidFill>
                  <a:srgbClr val="FFFFFF"/>
                </a:solidFill>
                <a:latin typeface="Calibri"/>
                <a:cs typeface="Calibri"/>
              </a:rPr>
              <a:t>k</a:t>
            </a:r>
            <a:r>
              <a:rPr sz="2400" b="1" spc="-4" baseline="1706" dirty="0">
                <a:solidFill>
                  <a:srgbClr val="FFFFFF"/>
                </a:solidFill>
                <a:latin typeface="Calibri"/>
                <a:cs typeface="Calibri"/>
              </a:rPr>
              <a:t>a</a:t>
            </a:r>
            <a:r>
              <a:rPr sz="2400" b="1" spc="-14" baseline="1706" dirty="0">
                <a:solidFill>
                  <a:srgbClr val="FFFFFF"/>
                </a:solidFill>
                <a:latin typeface="Calibri"/>
                <a:cs typeface="Calibri"/>
              </a:rPr>
              <a:t>t</a:t>
            </a:r>
            <a:r>
              <a:rPr sz="2400" b="1" baseline="1706" dirty="0">
                <a:solidFill>
                  <a:srgbClr val="FFFFFF"/>
                </a:solidFill>
                <a:latin typeface="Calibri"/>
                <a:cs typeface="Calibri"/>
              </a:rPr>
              <a:t>an</a:t>
            </a:r>
            <a:r>
              <a:rPr sz="2400" b="1" spc="-82" baseline="1706" dirty="0">
                <a:solidFill>
                  <a:srgbClr val="FFFFFF"/>
                </a:solidFill>
                <a:latin typeface="Calibri"/>
                <a:cs typeface="Calibri"/>
              </a:rPr>
              <a:t> </a:t>
            </a:r>
            <a:r>
              <a:rPr sz="2400" b="1" spc="-4" baseline="1706" dirty="0">
                <a:solidFill>
                  <a:srgbClr val="FFFFFF"/>
                </a:solidFill>
                <a:latin typeface="Calibri"/>
                <a:cs typeface="Calibri"/>
              </a:rPr>
              <a:t>n</a:t>
            </a:r>
            <a:r>
              <a:rPr sz="2400" b="1" baseline="1706" dirty="0">
                <a:solidFill>
                  <a:srgbClr val="FFFFFF"/>
                </a:solidFill>
                <a:latin typeface="Calibri"/>
                <a:cs typeface="Calibri"/>
              </a:rPr>
              <a:t>i</a:t>
            </a:r>
            <a:r>
              <a:rPr sz="2400" b="1" spc="4" baseline="1706" dirty="0">
                <a:solidFill>
                  <a:srgbClr val="FFFFFF"/>
                </a:solidFill>
                <a:latin typeface="Calibri"/>
                <a:cs typeface="Calibri"/>
              </a:rPr>
              <a:t>l</a:t>
            </a:r>
            <a:r>
              <a:rPr sz="2400" b="1" baseline="1706" dirty="0">
                <a:solidFill>
                  <a:srgbClr val="FFFFFF"/>
                </a:solidFill>
                <a:latin typeface="Calibri"/>
                <a:cs typeface="Calibri"/>
              </a:rPr>
              <a:t>ai</a:t>
            </a:r>
            <a:r>
              <a:rPr sz="2400" b="1" spc="-18" baseline="1706" dirty="0">
                <a:solidFill>
                  <a:srgbClr val="FFFFFF"/>
                </a:solidFill>
                <a:latin typeface="Calibri"/>
                <a:cs typeface="Calibri"/>
              </a:rPr>
              <a:t> </a:t>
            </a:r>
            <a:r>
              <a:rPr sz="2400" b="1" spc="-14" baseline="1706" dirty="0">
                <a:solidFill>
                  <a:srgbClr val="FFFFFF"/>
                </a:solidFill>
                <a:latin typeface="Calibri"/>
                <a:cs typeface="Calibri"/>
              </a:rPr>
              <a:t>t</a:t>
            </a:r>
            <a:r>
              <a:rPr sz="2400" b="1" baseline="1706" dirty="0">
                <a:solidFill>
                  <a:srgbClr val="FFFFFF"/>
                </a:solidFill>
                <a:latin typeface="Calibri"/>
                <a:cs typeface="Calibri"/>
              </a:rPr>
              <a:t>ambah</a:t>
            </a:r>
            <a:r>
              <a:rPr sz="2400" b="1" spc="-41" baseline="1706" dirty="0">
                <a:solidFill>
                  <a:srgbClr val="FFFFFF"/>
                </a:solidFill>
                <a:latin typeface="Calibri"/>
                <a:cs typeface="Calibri"/>
              </a:rPr>
              <a:t> </a:t>
            </a:r>
            <a:r>
              <a:rPr sz="2400" b="1" spc="-4" baseline="1706" dirty="0">
                <a:solidFill>
                  <a:srgbClr val="FFFFFF"/>
                </a:solidFill>
                <a:latin typeface="Calibri"/>
                <a:cs typeface="Calibri"/>
              </a:rPr>
              <a:t>p</a:t>
            </a:r>
            <a:r>
              <a:rPr sz="2400" b="1" spc="-29" baseline="1706" dirty="0">
                <a:solidFill>
                  <a:srgbClr val="FFFFFF"/>
                </a:solidFill>
                <a:latin typeface="Calibri"/>
                <a:cs typeface="Calibri"/>
              </a:rPr>
              <a:t>r</a:t>
            </a:r>
            <a:r>
              <a:rPr sz="2400" b="1" spc="4" baseline="1706" dirty="0">
                <a:solidFill>
                  <a:srgbClr val="FFFFFF"/>
                </a:solidFill>
                <a:latin typeface="Calibri"/>
                <a:cs typeface="Calibri"/>
              </a:rPr>
              <a:t>o</a:t>
            </a:r>
            <a:r>
              <a:rPr sz="2400" b="1" spc="-4" baseline="1706" dirty="0">
                <a:solidFill>
                  <a:srgbClr val="FFFFFF"/>
                </a:solidFill>
                <a:latin typeface="Calibri"/>
                <a:cs typeface="Calibri"/>
              </a:rPr>
              <a:t>du</a:t>
            </a:r>
            <a:r>
              <a:rPr sz="2400" b="1" baseline="1706" dirty="0">
                <a:solidFill>
                  <a:srgbClr val="FFFFFF"/>
                </a:solidFill>
                <a:latin typeface="Calibri"/>
                <a:cs typeface="Calibri"/>
              </a:rPr>
              <a:t>k</a:t>
            </a:r>
            <a:r>
              <a:rPr sz="2400" b="1" spc="-7" baseline="1706" dirty="0">
                <a:solidFill>
                  <a:srgbClr val="FFFFFF"/>
                </a:solidFill>
                <a:latin typeface="Calibri"/>
                <a:cs typeface="Calibri"/>
              </a:rPr>
              <a:t> </a:t>
            </a:r>
            <a:r>
              <a:rPr sz="2400" b="1" spc="-4" baseline="1706" dirty="0">
                <a:solidFill>
                  <a:srgbClr val="FFFFFF"/>
                </a:solidFill>
                <a:latin typeface="Calibri"/>
                <a:cs typeface="Calibri"/>
              </a:rPr>
              <a:t>d</a:t>
            </a:r>
            <a:r>
              <a:rPr sz="2400" b="1" baseline="1706" dirty="0">
                <a:solidFill>
                  <a:srgbClr val="FFFFFF"/>
                </a:solidFill>
                <a:latin typeface="Calibri"/>
                <a:cs typeface="Calibri"/>
              </a:rPr>
              <a:t>an</a:t>
            </a:r>
            <a:r>
              <a:rPr sz="2400" b="1" spc="-15" baseline="1706" dirty="0">
                <a:solidFill>
                  <a:srgbClr val="FFFFFF"/>
                </a:solidFill>
                <a:latin typeface="Calibri"/>
                <a:cs typeface="Calibri"/>
              </a:rPr>
              <a:t> </a:t>
            </a:r>
            <a:r>
              <a:rPr sz="2400" b="1" baseline="1706" dirty="0">
                <a:solidFill>
                  <a:srgbClr val="FFFFFF"/>
                </a:solidFill>
                <a:latin typeface="Calibri"/>
                <a:cs typeface="Calibri"/>
              </a:rPr>
              <a:t>jang</a:t>
            </a:r>
            <a:r>
              <a:rPr sz="2400" b="1" spc="-19" baseline="1706" dirty="0">
                <a:solidFill>
                  <a:srgbClr val="FFFFFF"/>
                </a:solidFill>
                <a:latin typeface="Calibri"/>
                <a:cs typeface="Calibri"/>
              </a:rPr>
              <a:t>k</a:t>
            </a:r>
            <a:r>
              <a:rPr sz="2400" b="1" baseline="1706" dirty="0">
                <a:solidFill>
                  <a:srgbClr val="FFFFFF"/>
                </a:solidFill>
                <a:latin typeface="Calibri"/>
                <a:cs typeface="Calibri"/>
              </a:rPr>
              <a:t>auan</a:t>
            </a:r>
            <a:r>
              <a:rPr sz="2400" b="1" spc="-58" baseline="1706" dirty="0">
                <a:solidFill>
                  <a:srgbClr val="FFFFFF"/>
                </a:solidFill>
                <a:latin typeface="Calibri"/>
                <a:cs typeface="Calibri"/>
              </a:rPr>
              <a:t> </a:t>
            </a:r>
            <a:r>
              <a:rPr sz="2400" b="1" spc="-4" baseline="1706" dirty="0">
                <a:solidFill>
                  <a:srgbClr val="FFFFFF"/>
                </a:solidFill>
                <a:latin typeface="Calibri"/>
                <a:cs typeface="Calibri"/>
              </a:rPr>
              <a:t>p</a:t>
            </a:r>
            <a:r>
              <a:rPr sz="2400" b="1" baseline="1706" dirty="0">
                <a:solidFill>
                  <a:srgbClr val="FFFFFF"/>
                </a:solidFill>
                <a:latin typeface="Calibri"/>
                <a:cs typeface="Calibri"/>
              </a:rPr>
              <a:t>emas</a:t>
            </a:r>
            <a:r>
              <a:rPr sz="2400" b="1" spc="4" baseline="1706" dirty="0">
                <a:solidFill>
                  <a:srgbClr val="FFFFFF"/>
                </a:solidFill>
                <a:latin typeface="Calibri"/>
                <a:cs typeface="Calibri"/>
              </a:rPr>
              <a:t>a</a:t>
            </a:r>
            <a:r>
              <a:rPr sz="2400" b="1" spc="-39" baseline="1706" dirty="0">
                <a:solidFill>
                  <a:srgbClr val="FFFFFF"/>
                </a:solidFill>
                <a:latin typeface="Calibri"/>
                <a:cs typeface="Calibri"/>
              </a:rPr>
              <a:t>r</a:t>
            </a:r>
            <a:r>
              <a:rPr sz="2400" b="1" baseline="1706" dirty="0">
                <a:solidFill>
                  <a:srgbClr val="FFFFFF"/>
                </a:solidFill>
                <a:latin typeface="Calibri"/>
                <a:cs typeface="Calibri"/>
              </a:rPr>
              <a:t>an</a:t>
            </a:r>
            <a:endParaRPr sz="1600">
              <a:solidFill>
                <a:prstClr val="black"/>
              </a:solidFill>
              <a:latin typeface="Calibri"/>
              <a:cs typeface="Calibri"/>
            </a:endParaRPr>
          </a:p>
          <a:p>
            <a:pPr marL="540384">
              <a:lnSpc>
                <a:spcPct val="101725"/>
              </a:lnSpc>
              <a:spcBef>
                <a:spcPts val="1474"/>
              </a:spcBef>
            </a:pPr>
            <a:r>
              <a:rPr sz="1600" b="1" spc="-4" dirty="0">
                <a:solidFill>
                  <a:srgbClr val="FFFFFF"/>
                </a:solidFill>
                <a:latin typeface="Calibri"/>
                <a:cs typeface="Calibri"/>
              </a:rPr>
              <a:t>p</a:t>
            </a:r>
            <a:r>
              <a:rPr sz="1600" b="1" spc="-29" dirty="0">
                <a:solidFill>
                  <a:srgbClr val="FFFFFF"/>
                </a:solidFill>
                <a:latin typeface="Calibri"/>
                <a:cs typeface="Calibri"/>
              </a:rPr>
              <a:t>r</a:t>
            </a:r>
            <a:r>
              <a:rPr sz="1600" b="1" dirty="0">
                <a:solidFill>
                  <a:srgbClr val="FFFFFF"/>
                </a:solidFill>
                <a:latin typeface="Calibri"/>
                <a:cs typeface="Calibri"/>
              </a:rPr>
              <a:t>oses</a:t>
            </a:r>
            <a:r>
              <a:rPr sz="1600" b="1" spc="9" dirty="0">
                <a:solidFill>
                  <a:srgbClr val="FFFFFF"/>
                </a:solidFill>
                <a:latin typeface="Calibri"/>
                <a:cs typeface="Calibri"/>
              </a:rPr>
              <a:t> </a:t>
            </a:r>
            <a:r>
              <a:rPr sz="1600" b="1" spc="-4" dirty="0">
                <a:solidFill>
                  <a:srgbClr val="FFFFFF"/>
                </a:solidFill>
                <a:latin typeface="Calibri"/>
                <a:cs typeface="Calibri"/>
              </a:rPr>
              <a:t>d</a:t>
            </a:r>
            <a:r>
              <a:rPr sz="1600" b="1" dirty="0">
                <a:solidFill>
                  <a:srgbClr val="FFFFFF"/>
                </a:solidFill>
                <a:latin typeface="Calibri"/>
                <a:cs typeface="Calibri"/>
              </a:rPr>
              <a:t>an</a:t>
            </a:r>
            <a:r>
              <a:rPr sz="1600" b="1" spc="9" dirty="0">
                <a:solidFill>
                  <a:srgbClr val="FFFFFF"/>
                </a:solidFill>
                <a:latin typeface="Calibri"/>
                <a:cs typeface="Calibri"/>
              </a:rPr>
              <a:t> </a:t>
            </a:r>
            <a:r>
              <a:rPr sz="1600" b="1" spc="-4" dirty="0">
                <a:solidFill>
                  <a:srgbClr val="FFFFFF"/>
                </a:solidFill>
                <a:latin typeface="Calibri"/>
                <a:cs typeface="Calibri"/>
              </a:rPr>
              <a:t>p</a:t>
            </a:r>
            <a:r>
              <a:rPr sz="1600" b="1" spc="-29" dirty="0">
                <a:solidFill>
                  <a:srgbClr val="FFFFFF"/>
                </a:solidFill>
                <a:latin typeface="Calibri"/>
                <a:cs typeface="Calibri"/>
              </a:rPr>
              <a:t>r</a:t>
            </a:r>
            <a:r>
              <a:rPr sz="1600" b="1" dirty="0">
                <a:solidFill>
                  <a:srgbClr val="FFFFFF"/>
                </a:solidFill>
                <a:latin typeface="Calibri"/>
                <a:cs typeface="Calibri"/>
              </a:rPr>
              <a:t>od</a:t>
            </a:r>
            <a:r>
              <a:rPr sz="1600" b="1" spc="-4" dirty="0">
                <a:solidFill>
                  <a:srgbClr val="FFFFFF"/>
                </a:solidFill>
                <a:latin typeface="Calibri"/>
                <a:cs typeface="Calibri"/>
              </a:rPr>
              <a:t>u</a:t>
            </a:r>
            <a:r>
              <a:rPr sz="1600" b="1" dirty="0">
                <a:solidFill>
                  <a:srgbClr val="FFFFFF"/>
                </a:solidFill>
                <a:latin typeface="Calibri"/>
                <a:cs typeface="Calibri"/>
              </a:rPr>
              <a:t>k,</a:t>
            </a:r>
            <a:r>
              <a:rPr sz="1600" b="1" spc="19" dirty="0">
                <a:solidFill>
                  <a:srgbClr val="FFFFFF"/>
                </a:solidFill>
                <a:latin typeface="Calibri"/>
                <a:cs typeface="Calibri"/>
              </a:rPr>
              <a:t> </a:t>
            </a:r>
            <a:r>
              <a:rPr sz="1600" b="1" i="1" dirty="0">
                <a:solidFill>
                  <a:srgbClr val="FFFFFF"/>
                </a:solidFill>
                <a:latin typeface="Calibri"/>
                <a:cs typeface="Calibri"/>
              </a:rPr>
              <a:t>tr</a:t>
            </a:r>
            <a:r>
              <a:rPr sz="1600" b="1" i="1" spc="-4" dirty="0">
                <a:solidFill>
                  <a:srgbClr val="FFFFFF"/>
                </a:solidFill>
                <a:latin typeface="Calibri"/>
                <a:cs typeface="Calibri"/>
              </a:rPr>
              <a:t>a</a:t>
            </a:r>
            <a:r>
              <a:rPr sz="1600" b="1" i="1" dirty="0">
                <a:solidFill>
                  <a:srgbClr val="FFFFFF"/>
                </a:solidFill>
                <a:latin typeface="Calibri"/>
                <a:cs typeface="Calibri"/>
              </a:rPr>
              <a:t>ding</a:t>
            </a:r>
            <a:r>
              <a:rPr sz="1600" b="1" i="1" spc="14" dirty="0">
                <a:solidFill>
                  <a:srgbClr val="FFFFFF"/>
                </a:solidFill>
                <a:latin typeface="Calibri"/>
                <a:cs typeface="Calibri"/>
              </a:rPr>
              <a:t> </a:t>
            </a:r>
            <a:r>
              <a:rPr sz="1600" b="1" i="1" dirty="0">
                <a:solidFill>
                  <a:srgbClr val="FFFFFF"/>
                </a:solidFill>
                <a:latin typeface="Calibri"/>
                <a:cs typeface="Calibri"/>
              </a:rPr>
              <a:t>ho</a:t>
            </a:r>
            <a:r>
              <a:rPr sz="1600" b="1" i="1" spc="-9" dirty="0">
                <a:solidFill>
                  <a:srgbClr val="FFFFFF"/>
                </a:solidFill>
                <a:latin typeface="Calibri"/>
                <a:cs typeface="Calibri"/>
              </a:rPr>
              <a:t>u</a:t>
            </a:r>
            <a:r>
              <a:rPr sz="1600" b="1" i="1" spc="-4" dirty="0">
                <a:solidFill>
                  <a:srgbClr val="FFFFFF"/>
                </a:solidFill>
                <a:latin typeface="Calibri"/>
                <a:cs typeface="Calibri"/>
              </a:rPr>
              <a:t>se</a:t>
            </a:r>
            <a:r>
              <a:rPr sz="1600" b="1" i="1" dirty="0">
                <a:solidFill>
                  <a:srgbClr val="FFFFFF"/>
                </a:solidFill>
                <a:latin typeface="Calibri"/>
                <a:cs typeface="Calibri"/>
              </a:rPr>
              <a:t>,</a:t>
            </a:r>
            <a:r>
              <a:rPr sz="1600" b="1" i="1" spc="-19" dirty="0">
                <a:solidFill>
                  <a:srgbClr val="FFFFFF"/>
                </a:solidFill>
                <a:latin typeface="Calibri"/>
                <a:cs typeface="Calibri"/>
              </a:rPr>
              <a:t> </a:t>
            </a:r>
            <a:r>
              <a:rPr sz="1600" b="1" dirty="0">
                <a:solidFill>
                  <a:srgbClr val="FFFFFF"/>
                </a:solidFill>
                <a:latin typeface="Calibri"/>
                <a:cs typeface="Calibri"/>
              </a:rPr>
              <a:t>i</a:t>
            </a:r>
            <a:r>
              <a:rPr sz="1600" b="1" spc="-14" dirty="0">
                <a:solidFill>
                  <a:srgbClr val="FFFFFF"/>
                </a:solidFill>
                <a:latin typeface="Calibri"/>
                <a:cs typeface="Calibri"/>
              </a:rPr>
              <a:t>n</a:t>
            </a:r>
            <a:r>
              <a:rPr sz="1600" b="1" spc="-25" dirty="0">
                <a:solidFill>
                  <a:srgbClr val="FFFFFF"/>
                </a:solidFill>
                <a:latin typeface="Calibri"/>
                <a:cs typeface="Calibri"/>
              </a:rPr>
              <a:t>f</a:t>
            </a:r>
            <a:r>
              <a:rPr sz="1600" b="1" dirty="0">
                <a:solidFill>
                  <a:srgbClr val="FFFFFF"/>
                </a:solidFill>
                <a:latin typeface="Calibri"/>
                <a:cs typeface="Calibri"/>
              </a:rPr>
              <a:t>ormasi</a:t>
            </a:r>
            <a:r>
              <a:rPr sz="1600" b="1" spc="24" dirty="0">
                <a:solidFill>
                  <a:srgbClr val="FFFFFF"/>
                </a:solidFill>
                <a:latin typeface="Calibri"/>
                <a:cs typeface="Calibri"/>
              </a:rPr>
              <a:t> </a:t>
            </a:r>
            <a:r>
              <a:rPr sz="1600" b="1" spc="-4" dirty="0">
                <a:solidFill>
                  <a:srgbClr val="FFFFFF"/>
                </a:solidFill>
                <a:latin typeface="Calibri"/>
                <a:cs typeface="Calibri"/>
              </a:rPr>
              <a:t>p</a:t>
            </a:r>
            <a:r>
              <a:rPr sz="1600" b="1" dirty="0">
                <a:solidFill>
                  <a:srgbClr val="FFFFFF"/>
                </a:solidFill>
                <a:latin typeface="Calibri"/>
                <a:cs typeface="Calibri"/>
              </a:rPr>
              <a:t>asar;</a:t>
            </a:r>
            <a:endParaRPr sz="1600">
              <a:solidFill>
                <a:prstClr val="black"/>
              </a:solidFill>
              <a:latin typeface="Calibri"/>
              <a:cs typeface="Calibri"/>
            </a:endParaRPr>
          </a:p>
        </p:txBody>
      </p:sp>
      <p:sp>
        <p:nvSpPr>
          <p:cNvPr id="4" name="object 4"/>
          <p:cNvSpPr txBox="1"/>
          <p:nvPr/>
        </p:nvSpPr>
        <p:spPr>
          <a:xfrm>
            <a:off x="4122929" y="2733802"/>
            <a:ext cx="6396735" cy="771398"/>
          </a:xfrm>
          <a:prstGeom prst="rect">
            <a:avLst/>
          </a:prstGeom>
        </p:spPr>
        <p:txBody>
          <a:bodyPr wrap="square" lIns="0" tIns="0" rIns="0" bIns="0" rtlCol="0">
            <a:noAutofit/>
          </a:bodyPr>
          <a:lstStyle/>
          <a:p>
            <a:pPr marL="540258">
              <a:lnSpc>
                <a:spcPct val="101725"/>
              </a:lnSpc>
              <a:spcBef>
                <a:spcPts val="210"/>
              </a:spcBef>
            </a:pPr>
            <a:r>
              <a:rPr sz="1600" b="1" spc="-19" dirty="0" err="1" smtClean="0">
                <a:solidFill>
                  <a:prstClr val="black"/>
                </a:solidFill>
                <a:latin typeface="Calibri"/>
                <a:cs typeface="Calibri"/>
              </a:rPr>
              <a:t>P</a:t>
            </a:r>
            <a:r>
              <a:rPr sz="1600" b="1" dirty="0" err="1" smtClean="0">
                <a:solidFill>
                  <a:prstClr val="black"/>
                </a:solidFill>
                <a:latin typeface="Calibri"/>
                <a:cs typeface="Calibri"/>
              </a:rPr>
              <a:t>erluasan</a:t>
            </a:r>
            <a:r>
              <a:rPr sz="1600" b="1" spc="-65" dirty="0" smtClean="0">
                <a:solidFill>
                  <a:prstClr val="black"/>
                </a:solidFill>
                <a:latin typeface="Calibri"/>
                <a:cs typeface="Calibri"/>
              </a:rPr>
              <a:t> </a:t>
            </a:r>
            <a:r>
              <a:rPr sz="1600" b="1" dirty="0">
                <a:solidFill>
                  <a:prstClr val="black"/>
                </a:solidFill>
                <a:latin typeface="Calibri"/>
                <a:cs typeface="Calibri"/>
              </a:rPr>
              <a:t>a</a:t>
            </a:r>
            <a:r>
              <a:rPr sz="1600" b="1" spc="-4" dirty="0">
                <a:solidFill>
                  <a:prstClr val="black"/>
                </a:solidFill>
                <a:latin typeface="Calibri"/>
                <a:cs typeface="Calibri"/>
              </a:rPr>
              <a:t>k</a:t>
            </a:r>
            <a:r>
              <a:rPr sz="1600" b="1" dirty="0">
                <a:solidFill>
                  <a:prstClr val="black"/>
                </a:solidFill>
                <a:latin typeface="Calibri"/>
                <a:cs typeface="Calibri"/>
              </a:rPr>
              <a:t>ses</a:t>
            </a:r>
            <a:r>
              <a:rPr sz="1600" b="1" spc="-26" dirty="0">
                <a:solidFill>
                  <a:prstClr val="black"/>
                </a:solidFill>
                <a:latin typeface="Calibri"/>
                <a:cs typeface="Calibri"/>
              </a:rPr>
              <a:t> </a:t>
            </a:r>
            <a:r>
              <a:rPr sz="1600" b="1" spc="-44" dirty="0">
                <a:solidFill>
                  <a:prstClr val="black"/>
                </a:solidFill>
                <a:latin typeface="Calibri"/>
                <a:cs typeface="Calibri"/>
              </a:rPr>
              <a:t>k</a:t>
            </a:r>
            <a:r>
              <a:rPr sz="1600" b="1" dirty="0">
                <a:solidFill>
                  <a:prstClr val="black"/>
                </a:solidFill>
                <a:latin typeface="Calibri"/>
                <a:cs typeface="Calibri"/>
              </a:rPr>
              <a:t>e</a:t>
            </a:r>
            <a:r>
              <a:rPr sz="1600" b="1" spc="-15" dirty="0">
                <a:solidFill>
                  <a:prstClr val="black"/>
                </a:solidFill>
                <a:latin typeface="Calibri"/>
                <a:cs typeface="Calibri"/>
              </a:rPr>
              <a:t> </a:t>
            </a:r>
            <a:r>
              <a:rPr sz="1600" b="1" spc="-4" dirty="0">
                <a:solidFill>
                  <a:prstClr val="black"/>
                </a:solidFill>
                <a:latin typeface="Calibri"/>
                <a:cs typeface="Calibri"/>
              </a:rPr>
              <a:t>p</a:t>
            </a:r>
            <a:r>
              <a:rPr sz="1600" b="1" dirty="0">
                <a:solidFill>
                  <a:prstClr val="black"/>
                </a:solidFill>
                <a:latin typeface="Calibri"/>
                <a:cs typeface="Calibri"/>
              </a:rPr>
              <a:t>em</a:t>
            </a:r>
            <a:r>
              <a:rPr sz="1600" b="1" spc="-4" dirty="0">
                <a:solidFill>
                  <a:prstClr val="black"/>
                </a:solidFill>
                <a:latin typeface="Calibri"/>
                <a:cs typeface="Calibri"/>
              </a:rPr>
              <a:t>b</a:t>
            </a:r>
            <a:r>
              <a:rPr sz="1600" b="1" dirty="0">
                <a:solidFill>
                  <a:prstClr val="black"/>
                </a:solidFill>
                <a:latin typeface="Calibri"/>
                <a:cs typeface="Calibri"/>
              </a:rPr>
              <a:t>i</a:t>
            </a:r>
            <a:r>
              <a:rPr sz="1600" b="1" spc="-14" dirty="0">
                <a:solidFill>
                  <a:prstClr val="black"/>
                </a:solidFill>
                <a:latin typeface="Calibri"/>
                <a:cs typeface="Calibri"/>
              </a:rPr>
              <a:t>a</a:t>
            </a:r>
            <a:r>
              <a:rPr sz="1600" b="1" spc="-25" dirty="0">
                <a:solidFill>
                  <a:prstClr val="black"/>
                </a:solidFill>
                <a:latin typeface="Calibri"/>
                <a:cs typeface="Calibri"/>
              </a:rPr>
              <a:t>y</a:t>
            </a:r>
            <a:r>
              <a:rPr sz="1600" b="1" dirty="0">
                <a:solidFill>
                  <a:prstClr val="black"/>
                </a:solidFill>
                <a:latin typeface="Calibri"/>
                <a:cs typeface="Calibri"/>
              </a:rPr>
              <a:t>a</a:t>
            </a:r>
            <a:r>
              <a:rPr sz="1600" b="1" spc="4" dirty="0">
                <a:solidFill>
                  <a:prstClr val="black"/>
                </a:solidFill>
                <a:latin typeface="Calibri"/>
                <a:cs typeface="Calibri"/>
              </a:rPr>
              <a:t>a</a:t>
            </a:r>
            <a:r>
              <a:rPr sz="1600" b="1" spc="-4" dirty="0">
                <a:solidFill>
                  <a:prstClr val="black"/>
                </a:solidFill>
                <a:latin typeface="Calibri"/>
                <a:cs typeface="Calibri"/>
              </a:rPr>
              <a:t>n</a:t>
            </a:r>
            <a:r>
              <a:rPr sz="1600" b="1" dirty="0">
                <a:solidFill>
                  <a:prstClr val="black"/>
                </a:solidFill>
                <a:latin typeface="Calibri"/>
                <a:cs typeface="Calibri"/>
              </a:rPr>
              <a:t>:</a:t>
            </a:r>
            <a:r>
              <a:rPr sz="1600" b="1" spc="-66" dirty="0">
                <a:solidFill>
                  <a:prstClr val="black"/>
                </a:solidFill>
                <a:latin typeface="Calibri"/>
                <a:cs typeface="Calibri"/>
              </a:rPr>
              <a:t> </a:t>
            </a:r>
            <a:r>
              <a:rPr sz="1600" b="1" dirty="0">
                <a:solidFill>
                  <a:prstClr val="black"/>
                </a:solidFill>
                <a:latin typeface="Calibri"/>
                <a:cs typeface="Calibri"/>
              </a:rPr>
              <a:t>ino</a:t>
            </a:r>
            <a:r>
              <a:rPr sz="1600" b="1" spc="-19" dirty="0">
                <a:solidFill>
                  <a:prstClr val="black"/>
                </a:solidFill>
                <a:latin typeface="Calibri"/>
                <a:cs typeface="Calibri"/>
              </a:rPr>
              <a:t>v</a:t>
            </a:r>
            <a:r>
              <a:rPr sz="1600" b="1" dirty="0">
                <a:solidFill>
                  <a:prstClr val="black"/>
                </a:solidFill>
                <a:latin typeface="Calibri"/>
                <a:cs typeface="Calibri"/>
              </a:rPr>
              <a:t>asi</a:t>
            </a:r>
            <a:r>
              <a:rPr sz="1600" b="1" spc="-36" dirty="0">
                <a:solidFill>
                  <a:prstClr val="black"/>
                </a:solidFill>
                <a:latin typeface="Calibri"/>
                <a:cs typeface="Calibri"/>
              </a:rPr>
              <a:t> </a:t>
            </a:r>
            <a:r>
              <a:rPr sz="1600" b="1" dirty="0">
                <a:solidFill>
                  <a:prstClr val="black"/>
                </a:solidFill>
                <a:latin typeface="Calibri"/>
                <a:cs typeface="Calibri"/>
              </a:rPr>
              <a:t>s</a:t>
            </a:r>
            <a:r>
              <a:rPr sz="1600" b="1" spc="-44" dirty="0">
                <a:solidFill>
                  <a:prstClr val="black"/>
                </a:solidFill>
                <a:latin typeface="Calibri"/>
                <a:cs typeface="Calibri"/>
              </a:rPr>
              <a:t>k</a:t>
            </a:r>
            <a:r>
              <a:rPr sz="1600" b="1" dirty="0">
                <a:solidFill>
                  <a:prstClr val="black"/>
                </a:solidFill>
                <a:latin typeface="Calibri"/>
                <a:cs typeface="Calibri"/>
              </a:rPr>
              <a:t>ema</a:t>
            </a:r>
            <a:r>
              <a:rPr sz="1600" b="1" spc="-33" dirty="0">
                <a:solidFill>
                  <a:prstClr val="black"/>
                </a:solidFill>
                <a:latin typeface="Calibri"/>
                <a:cs typeface="Calibri"/>
              </a:rPr>
              <a:t> </a:t>
            </a:r>
            <a:r>
              <a:rPr sz="1600" b="1" spc="-4" dirty="0" err="1">
                <a:solidFill>
                  <a:prstClr val="black"/>
                </a:solidFill>
                <a:latin typeface="Calibri"/>
                <a:cs typeface="Calibri"/>
              </a:rPr>
              <a:t>p</a:t>
            </a:r>
            <a:r>
              <a:rPr sz="1600" b="1" dirty="0" err="1">
                <a:solidFill>
                  <a:prstClr val="black"/>
                </a:solidFill>
                <a:latin typeface="Calibri"/>
                <a:cs typeface="Calibri"/>
              </a:rPr>
              <a:t>em</a:t>
            </a:r>
            <a:r>
              <a:rPr sz="1600" b="1" spc="-4" dirty="0" err="1">
                <a:solidFill>
                  <a:prstClr val="black"/>
                </a:solidFill>
                <a:latin typeface="Calibri"/>
                <a:cs typeface="Calibri"/>
              </a:rPr>
              <a:t>b</a:t>
            </a:r>
            <a:r>
              <a:rPr sz="1600" b="1" dirty="0" err="1">
                <a:solidFill>
                  <a:prstClr val="black"/>
                </a:solidFill>
                <a:latin typeface="Calibri"/>
                <a:cs typeface="Calibri"/>
              </a:rPr>
              <a:t>i</a:t>
            </a:r>
            <a:r>
              <a:rPr sz="1600" b="1" spc="-14" dirty="0" err="1">
                <a:solidFill>
                  <a:prstClr val="black"/>
                </a:solidFill>
                <a:latin typeface="Calibri"/>
                <a:cs typeface="Calibri"/>
              </a:rPr>
              <a:t>a</a:t>
            </a:r>
            <a:r>
              <a:rPr sz="1600" b="1" spc="-25" dirty="0" err="1">
                <a:solidFill>
                  <a:prstClr val="black"/>
                </a:solidFill>
                <a:latin typeface="Calibri"/>
                <a:cs typeface="Calibri"/>
              </a:rPr>
              <a:t>y</a:t>
            </a:r>
            <a:r>
              <a:rPr sz="1600" b="1" dirty="0" err="1">
                <a:solidFill>
                  <a:prstClr val="black"/>
                </a:solidFill>
                <a:latin typeface="Calibri"/>
                <a:cs typeface="Calibri"/>
              </a:rPr>
              <a:t>a</a:t>
            </a:r>
            <a:r>
              <a:rPr sz="1600" b="1" spc="4" dirty="0" err="1">
                <a:solidFill>
                  <a:prstClr val="black"/>
                </a:solidFill>
                <a:latin typeface="Calibri"/>
                <a:cs typeface="Calibri"/>
              </a:rPr>
              <a:t>a</a:t>
            </a:r>
            <a:r>
              <a:rPr sz="1600" b="1" dirty="0" err="1">
                <a:solidFill>
                  <a:prstClr val="black"/>
                </a:solidFill>
                <a:latin typeface="Calibri"/>
                <a:cs typeface="Calibri"/>
              </a:rPr>
              <a:t>n</a:t>
            </a:r>
            <a:r>
              <a:rPr sz="1600" b="1" dirty="0" smtClean="0">
                <a:solidFill>
                  <a:prstClr val="black"/>
                </a:solidFill>
                <a:latin typeface="Calibri"/>
                <a:cs typeface="Calibri"/>
              </a:rPr>
              <a:t>, </a:t>
            </a:r>
            <a:r>
              <a:rPr sz="1600" b="1" dirty="0" err="1" smtClean="0">
                <a:solidFill>
                  <a:prstClr val="black"/>
                </a:solidFill>
                <a:latin typeface="Calibri"/>
                <a:cs typeface="Calibri"/>
              </a:rPr>
              <a:t>penguatan</a:t>
            </a:r>
            <a:r>
              <a:rPr sz="1600" b="1" dirty="0" smtClean="0">
                <a:solidFill>
                  <a:prstClr val="black"/>
                </a:solidFill>
                <a:latin typeface="Calibri"/>
                <a:cs typeface="Calibri"/>
              </a:rPr>
              <a:t> KSP </a:t>
            </a:r>
            <a:r>
              <a:rPr sz="1600" b="1" dirty="0" err="1" smtClean="0">
                <a:solidFill>
                  <a:prstClr val="black"/>
                </a:solidFill>
                <a:latin typeface="Calibri"/>
                <a:cs typeface="Calibri"/>
              </a:rPr>
              <a:t>dan</a:t>
            </a:r>
            <a:r>
              <a:rPr sz="1600" b="1" dirty="0" smtClean="0">
                <a:solidFill>
                  <a:prstClr val="black"/>
                </a:solidFill>
                <a:latin typeface="Calibri"/>
                <a:cs typeface="Calibri"/>
              </a:rPr>
              <a:t> </a:t>
            </a:r>
            <a:r>
              <a:rPr sz="1600" b="1" dirty="0" err="1" smtClean="0">
                <a:solidFill>
                  <a:prstClr val="black"/>
                </a:solidFill>
                <a:latin typeface="Calibri"/>
                <a:cs typeface="Calibri"/>
              </a:rPr>
              <a:t>keuangan</a:t>
            </a:r>
            <a:r>
              <a:rPr sz="1600" b="1" dirty="0" smtClean="0">
                <a:solidFill>
                  <a:prstClr val="black"/>
                </a:solidFill>
                <a:latin typeface="Calibri"/>
                <a:cs typeface="Calibri"/>
              </a:rPr>
              <a:t> </a:t>
            </a:r>
            <a:r>
              <a:rPr sz="1600" b="1" dirty="0" err="1" smtClean="0">
                <a:solidFill>
                  <a:prstClr val="black"/>
                </a:solidFill>
                <a:latin typeface="Calibri"/>
                <a:cs typeface="Calibri"/>
              </a:rPr>
              <a:t>mikro</a:t>
            </a:r>
            <a:r>
              <a:rPr sz="1600" b="1" dirty="0" smtClean="0">
                <a:solidFill>
                  <a:prstClr val="black"/>
                </a:solidFill>
                <a:latin typeface="Calibri"/>
                <a:cs typeface="Calibri"/>
              </a:rPr>
              <a:t>, </a:t>
            </a:r>
            <a:r>
              <a:rPr sz="1600" b="1" dirty="0" err="1" smtClean="0">
                <a:solidFill>
                  <a:prstClr val="black"/>
                </a:solidFill>
                <a:latin typeface="Calibri"/>
                <a:cs typeface="Calibri"/>
              </a:rPr>
              <a:t>penjaminan</a:t>
            </a:r>
            <a:r>
              <a:rPr sz="1600" b="1" dirty="0" smtClean="0">
                <a:solidFill>
                  <a:prstClr val="black"/>
                </a:solidFill>
                <a:latin typeface="Calibri"/>
                <a:cs typeface="Calibri"/>
              </a:rPr>
              <a:t> </a:t>
            </a:r>
            <a:r>
              <a:rPr sz="1600" b="1" dirty="0" err="1" smtClean="0">
                <a:solidFill>
                  <a:prstClr val="black"/>
                </a:solidFill>
                <a:latin typeface="Calibri"/>
                <a:cs typeface="Calibri"/>
              </a:rPr>
              <a:t>usaha</a:t>
            </a:r>
            <a:r>
              <a:rPr sz="1600" b="1" dirty="0" smtClean="0">
                <a:solidFill>
                  <a:prstClr val="black"/>
                </a:solidFill>
                <a:latin typeface="Calibri"/>
                <a:cs typeface="Calibri"/>
              </a:rPr>
              <a:t>, </a:t>
            </a:r>
            <a:r>
              <a:rPr sz="1600" b="1" i="1" dirty="0" smtClean="0">
                <a:solidFill>
                  <a:prstClr val="black"/>
                </a:solidFill>
                <a:latin typeface="Calibri"/>
                <a:cs typeface="Calibri"/>
              </a:rPr>
              <a:t>clearing house, credit scoring</a:t>
            </a:r>
            <a:r>
              <a:rPr sz="1600" b="1" dirty="0" smtClean="0">
                <a:solidFill>
                  <a:prstClr val="black"/>
                </a:solidFill>
                <a:latin typeface="Calibri"/>
                <a:cs typeface="Calibri"/>
              </a:rPr>
              <a:t>, </a:t>
            </a:r>
            <a:r>
              <a:rPr sz="1600" b="1" dirty="0" err="1" smtClean="0">
                <a:solidFill>
                  <a:prstClr val="black"/>
                </a:solidFill>
                <a:latin typeface="Calibri"/>
                <a:cs typeface="Calibri"/>
              </a:rPr>
              <a:t>pengembangan</a:t>
            </a:r>
            <a:r>
              <a:rPr sz="1600" b="1" dirty="0" smtClean="0">
                <a:solidFill>
                  <a:prstClr val="black"/>
                </a:solidFill>
                <a:latin typeface="Calibri"/>
                <a:cs typeface="Calibri"/>
              </a:rPr>
              <a:t> </a:t>
            </a:r>
            <a:r>
              <a:rPr sz="1600" b="1" i="1" dirty="0" smtClean="0">
                <a:solidFill>
                  <a:prstClr val="black"/>
                </a:solidFill>
                <a:latin typeface="Calibri"/>
                <a:cs typeface="Calibri"/>
              </a:rPr>
              <a:t>linkage</a:t>
            </a:r>
            <a:r>
              <a:rPr sz="1600" b="1" dirty="0" smtClean="0">
                <a:solidFill>
                  <a:prstClr val="black"/>
                </a:solidFill>
                <a:latin typeface="Calibri"/>
                <a:cs typeface="Calibri"/>
              </a:rPr>
              <a:t> </a:t>
            </a:r>
            <a:endParaRPr sz="1600" dirty="0">
              <a:solidFill>
                <a:prstClr val="black"/>
              </a:solidFill>
              <a:latin typeface="Calibri"/>
              <a:cs typeface="Calibri"/>
            </a:endParaRPr>
          </a:p>
        </p:txBody>
      </p:sp>
      <p:sp>
        <p:nvSpPr>
          <p:cNvPr id="3" name="object 3"/>
          <p:cNvSpPr txBox="1"/>
          <p:nvPr/>
        </p:nvSpPr>
        <p:spPr>
          <a:xfrm>
            <a:off x="3628884" y="1840661"/>
            <a:ext cx="6884034" cy="679945"/>
          </a:xfrm>
          <a:prstGeom prst="rect">
            <a:avLst/>
          </a:prstGeom>
        </p:spPr>
        <p:txBody>
          <a:bodyPr wrap="square" lIns="0" tIns="0" rIns="0" bIns="0" rtlCol="0">
            <a:noAutofit/>
          </a:bodyPr>
          <a:lstStyle/>
          <a:p>
            <a:pPr>
              <a:lnSpc>
                <a:spcPts val="700"/>
              </a:lnSpc>
              <a:spcBef>
                <a:spcPts val="32"/>
              </a:spcBef>
            </a:pPr>
            <a:endParaRPr sz="700" dirty="0">
              <a:solidFill>
                <a:prstClr val="black"/>
              </a:solidFill>
            </a:endParaRPr>
          </a:p>
          <a:p>
            <a:pPr marL="540131"/>
            <a:r>
              <a:rPr sz="1600" b="1" spc="-19" dirty="0">
                <a:solidFill>
                  <a:prstClr val="white"/>
                </a:solidFill>
                <a:latin typeface="Calibri" panose="020F0502020204030204" pitchFamily="34" charset="0"/>
                <a:cs typeface="Calibri"/>
              </a:rPr>
              <a:t>P</a:t>
            </a:r>
            <a:r>
              <a:rPr sz="1600" b="1" dirty="0">
                <a:solidFill>
                  <a:prstClr val="white"/>
                </a:solidFill>
                <a:latin typeface="Calibri" panose="020F0502020204030204" pitchFamily="34" charset="0"/>
                <a:cs typeface="Calibri"/>
              </a:rPr>
              <a:t>eni</a:t>
            </a:r>
            <a:r>
              <a:rPr sz="1600" b="1" spc="-4" dirty="0">
                <a:solidFill>
                  <a:prstClr val="white"/>
                </a:solidFill>
                <a:latin typeface="Calibri" panose="020F0502020204030204" pitchFamily="34" charset="0"/>
                <a:cs typeface="Calibri"/>
              </a:rPr>
              <a:t>n</a:t>
            </a:r>
            <a:r>
              <a:rPr sz="1600" b="1" dirty="0">
                <a:solidFill>
                  <a:prstClr val="white"/>
                </a:solidFill>
                <a:latin typeface="Calibri" panose="020F0502020204030204" pitchFamily="34" charset="0"/>
                <a:cs typeface="Calibri"/>
              </a:rPr>
              <a:t>g</a:t>
            </a:r>
            <a:r>
              <a:rPr sz="1600" b="1" spc="-25" dirty="0">
                <a:solidFill>
                  <a:prstClr val="white"/>
                </a:solidFill>
                <a:latin typeface="Calibri" panose="020F0502020204030204" pitchFamily="34" charset="0"/>
                <a:cs typeface="Calibri"/>
              </a:rPr>
              <a:t>k</a:t>
            </a:r>
            <a:r>
              <a:rPr sz="1600" b="1" spc="-4" dirty="0">
                <a:solidFill>
                  <a:prstClr val="white"/>
                </a:solidFill>
                <a:latin typeface="Calibri" panose="020F0502020204030204" pitchFamily="34" charset="0"/>
                <a:cs typeface="Calibri"/>
              </a:rPr>
              <a:t>a</a:t>
            </a:r>
            <a:r>
              <a:rPr sz="1600" b="1" spc="-14" dirty="0">
                <a:solidFill>
                  <a:prstClr val="white"/>
                </a:solidFill>
                <a:latin typeface="Calibri" panose="020F0502020204030204" pitchFamily="34" charset="0"/>
                <a:cs typeface="Calibri"/>
              </a:rPr>
              <a:t>t</a:t>
            </a:r>
            <a:r>
              <a:rPr sz="1600" b="1" dirty="0">
                <a:solidFill>
                  <a:prstClr val="white"/>
                </a:solidFill>
                <a:latin typeface="Calibri" panose="020F0502020204030204" pitchFamily="34" charset="0"/>
                <a:cs typeface="Calibri"/>
              </a:rPr>
              <a:t>an</a:t>
            </a:r>
            <a:r>
              <a:rPr sz="1600" b="1" spc="-82" dirty="0">
                <a:solidFill>
                  <a:prstClr val="white"/>
                </a:solidFill>
                <a:latin typeface="Calibri" panose="020F0502020204030204" pitchFamily="34" charset="0"/>
                <a:cs typeface="Calibri"/>
              </a:rPr>
              <a:t> </a:t>
            </a:r>
            <a:r>
              <a:rPr sz="1600" b="1" spc="-44" dirty="0">
                <a:solidFill>
                  <a:prstClr val="white"/>
                </a:solidFill>
                <a:latin typeface="Calibri" panose="020F0502020204030204" pitchFamily="34" charset="0"/>
                <a:cs typeface="Calibri"/>
              </a:rPr>
              <a:t>k</a:t>
            </a:r>
            <a:r>
              <a:rPr sz="1600" b="1" spc="4" dirty="0">
                <a:solidFill>
                  <a:prstClr val="white"/>
                </a:solidFill>
                <a:latin typeface="Calibri" panose="020F0502020204030204" pitchFamily="34" charset="0"/>
                <a:cs typeface="Calibri"/>
              </a:rPr>
              <a:t>o</a:t>
            </a:r>
            <a:r>
              <a:rPr sz="1600" b="1" dirty="0">
                <a:solidFill>
                  <a:prstClr val="white"/>
                </a:solidFill>
                <a:latin typeface="Calibri" panose="020F0502020204030204" pitchFamily="34" charset="0"/>
                <a:cs typeface="Calibri"/>
              </a:rPr>
              <a:t>m</a:t>
            </a:r>
            <a:r>
              <a:rPr sz="1600" b="1" spc="-4" dirty="0">
                <a:solidFill>
                  <a:prstClr val="white"/>
                </a:solidFill>
                <a:latin typeface="Calibri" panose="020F0502020204030204" pitchFamily="34" charset="0"/>
                <a:cs typeface="Calibri"/>
              </a:rPr>
              <a:t>p</a:t>
            </a:r>
            <a:r>
              <a:rPr sz="1600" b="1" spc="-9" dirty="0">
                <a:solidFill>
                  <a:prstClr val="white"/>
                </a:solidFill>
                <a:latin typeface="Calibri" panose="020F0502020204030204" pitchFamily="34" charset="0"/>
                <a:cs typeface="Calibri"/>
              </a:rPr>
              <a:t>e</a:t>
            </a:r>
            <a:r>
              <a:rPr sz="1600" b="1" spc="-25" dirty="0">
                <a:solidFill>
                  <a:prstClr val="white"/>
                </a:solidFill>
                <a:latin typeface="Calibri" panose="020F0502020204030204" pitchFamily="34" charset="0"/>
                <a:cs typeface="Calibri"/>
              </a:rPr>
              <a:t>t</a:t>
            </a:r>
            <a:r>
              <a:rPr sz="1600" b="1" dirty="0">
                <a:solidFill>
                  <a:prstClr val="white"/>
                </a:solidFill>
                <a:latin typeface="Calibri" panose="020F0502020204030204" pitchFamily="34" charset="0"/>
                <a:cs typeface="Calibri"/>
              </a:rPr>
              <a:t>ensi</a:t>
            </a:r>
            <a:r>
              <a:rPr sz="1600" b="1" spc="-43" dirty="0">
                <a:solidFill>
                  <a:prstClr val="white"/>
                </a:solidFill>
                <a:latin typeface="Calibri" panose="020F0502020204030204" pitchFamily="34" charset="0"/>
                <a:cs typeface="Calibri"/>
              </a:rPr>
              <a:t> </a:t>
            </a:r>
            <a:r>
              <a:rPr sz="1600" b="1" dirty="0">
                <a:solidFill>
                  <a:prstClr val="white"/>
                </a:solidFill>
                <a:latin typeface="Calibri" panose="020F0502020204030204" pitchFamily="34" charset="0"/>
                <a:cs typeface="Calibri"/>
              </a:rPr>
              <a:t>SDM</a:t>
            </a:r>
            <a:r>
              <a:rPr sz="1600" b="1" spc="-21" dirty="0">
                <a:solidFill>
                  <a:prstClr val="white"/>
                </a:solidFill>
                <a:latin typeface="Calibri" panose="020F0502020204030204" pitchFamily="34" charset="0"/>
                <a:cs typeface="Calibri"/>
              </a:rPr>
              <a:t> </a:t>
            </a:r>
            <a:r>
              <a:rPr sz="1600" b="1" spc="-21" dirty="0" smtClean="0">
                <a:solidFill>
                  <a:prstClr val="white"/>
                </a:solidFill>
                <a:latin typeface="Calibri" panose="020F0502020204030204" pitchFamily="34" charset="0"/>
                <a:cs typeface="Calibri"/>
              </a:rPr>
              <a:t>K</a:t>
            </a:r>
            <a:r>
              <a:rPr sz="1600" b="1" dirty="0" smtClean="0">
                <a:solidFill>
                  <a:prstClr val="white"/>
                </a:solidFill>
                <a:latin typeface="Calibri" panose="020F0502020204030204" pitchFamily="34" charset="0"/>
                <a:cs typeface="Calibri"/>
              </a:rPr>
              <a:t>UMKM:</a:t>
            </a:r>
            <a:r>
              <a:rPr sz="1600" b="1" spc="-50" dirty="0" smtClean="0">
                <a:solidFill>
                  <a:prstClr val="white"/>
                </a:solidFill>
                <a:latin typeface="Calibri" panose="020F0502020204030204" pitchFamily="34" charset="0"/>
                <a:cs typeface="Calibri"/>
              </a:rPr>
              <a:t> </a:t>
            </a:r>
            <a:r>
              <a:rPr sz="1600" b="1" spc="-44" dirty="0">
                <a:solidFill>
                  <a:prstClr val="white"/>
                </a:solidFill>
                <a:latin typeface="Calibri" panose="020F0502020204030204" pitchFamily="34" charset="0"/>
                <a:cs typeface="Calibri"/>
              </a:rPr>
              <a:t>k</a:t>
            </a:r>
            <a:r>
              <a:rPr sz="1600" b="1" spc="-9" dirty="0">
                <a:solidFill>
                  <a:prstClr val="white"/>
                </a:solidFill>
                <a:latin typeface="Calibri" panose="020F0502020204030204" pitchFamily="34" charset="0"/>
                <a:cs typeface="Calibri"/>
              </a:rPr>
              <a:t>e</a:t>
            </a:r>
            <a:r>
              <a:rPr sz="1600" b="1" dirty="0">
                <a:solidFill>
                  <a:prstClr val="white"/>
                </a:solidFill>
                <a:latin typeface="Calibri" panose="020F0502020204030204" pitchFamily="34" charset="0"/>
                <a:cs typeface="Calibri"/>
              </a:rPr>
              <a:t>wi</a:t>
            </a:r>
            <a:r>
              <a:rPr sz="1600" b="1" spc="-34" dirty="0">
                <a:solidFill>
                  <a:prstClr val="white"/>
                </a:solidFill>
                <a:latin typeface="Calibri" panose="020F0502020204030204" pitchFamily="34" charset="0"/>
                <a:cs typeface="Calibri"/>
              </a:rPr>
              <a:t>r</a:t>
            </a:r>
            <a:r>
              <a:rPr sz="1600" b="1" dirty="0">
                <a:solidFill>
                  <a:prstClr val="white"/>
                </a:solidFill>
                <a:latin typeface="Calibri" panose="020F0502020204030204" pitchFamily="34" charset="0"/>
                <a:cs typeface="Calibri"/>
              </a:rPr>
              <a:t>ausahaa</a:t>
            </a:r>
            <a:r>
              <a:rPr sz="1600" b="1" spc="4" dirty="0">
                <a:solidFill>
                  <a:prstClr val="white"/>
                </a:solidFill>
                <a:latin typeface="Calibri" panose="020F0502020204030204" pitchFamily="34" charset="0"/>
                <a:cs typeface="Calibri"/>
              </a:rPr>
              <a:t>n</a:t>
            </a:r>
            <a:r>
              <a:rPr sz="1600" b="1" dirty="0">
                <a:solidFill>
                  <a:prstClr val="white"/>
                </a:solidFill>
                <a:latin typeface="Calibri" panose="020F0502020204030204" pitchFamily="34" charset="0"/>
                <a:cs typeface="Calibri"/>
              </a:rPr>
              <a:t>,</a:t>
            </a:r>
            <a:r>
              <a:rPr sz="1600" b="1" spc="-70" dirty="0">
                <a:solidFill>
                  <a:prstClr val="white"/>
                </a:solidFill>
                <a:latin typeface="Calibri" panose="020F0502020204030204" pitchFamily="34" charset="0"/>
                <a:cs typeface="Calibri"/>
              </a:rPr>
              <a:t> </a:t>
            </a:r>
            <a:r>
              <a:rPr sz="1600" b="1" i="1" spc="-14" dirty="0" err="1" smtClean="0">
                <a:solidFill>
                  <a:prstClr val="white"/>
                </a:solidFill>
                <a:latin typeface="Calibri" panose="020F0502020204030204" pitchFamily="34" charset="0"/>
                <a:cs typeface="Calibri"/>
              </a:rPr>
              <a:t>t</a:t>
            </a:r>
            <a:r>
              <a:rPr sz="1600" b="1" i="1" dirty="0" err="1" smtClean="0">
                <a:solidFill>
                  <a:prstClr val="white"/>
                </a:solidFill>
                <a:latin typeface="Calibri" panose="020F0502020204030204" pitchFamily="34" charset="0"/>
                <a:cs typeface="Calibri"/>
              </a:rPr>
              <a:t>echno</a:t>
            </a:r>
            <a:r>
              <a:rPr sz="1600" b="1" i="1" spc="-4" dirty="0" err="1" smtClean="0">
                <a:solidFill>
                  <a:prstClr val="white"/>
                </a:solidFill>
                <a:latin typeface="Calibri" panose="020F0502020204030204" pitchFamily="34" charset="0"/>
                <a:cs typeface="Calibri"/>
              </a:rPr>
              <a:t>p</a:t>
            </a:r>
            <a:r>
              <a:rPr sz="1600" b="1" i="1" dirty="0" err="1" smtClean="0">
                <a:solidFill>
                  <a:prstClr val="white"/>
                </a:solidFill>
                <a:latin typeface="Calibri" panose="020F0502020204030204" pitchFamily="34" charset="0"/>
                <a:cs typeface="Calibri"/>
              </a:rPr>
              <a:t>ren</a:t>
            </a:r>
            <a:r>
              <a:rPr sz="1600" b="1" i="1" spc="-9" dirty="0" err="1" smtClean="0">
                <a:solidFill>
                  <a:prstClr val="white"/>
                </a:solidFill>
                <a:latin typeface="Calibri" panose="020F0502020204030204" pitchFamily="34" charset="0"/>
                <a:cs typeface="Calibri"/>
              </a:rPr>
              <a:t>e</a:t>
            </a:r>
            <a:r>
              <a:rPr sz="1600" b="1" i="1" dirty="0" err="1" smtClean="0">
                <a:solidFill>
                  <a:prstClr val="white"/>
                </a:solidFill>
                <a:latin typeface="Calibri" panose="020F0502020204030204" pitchFamily="34" charset="0"/>
                <a:cs typeface="Calibri"/>
              </a:rPr>
              <a:t>ur</a:t>
            </a:r>
            <a:r>
              <a:rPr sz="1600" b="1" dirty="0" smtClean="0">
                <a:solidFill>
                  <a:prstClr val="white"/>
                </a:solidFill>
                <a:latin typeface="Calibri" panose="020F0502020204030204" pitchFamily="34" charset="0"/>
                <a:cs typeface="Calibri"/>
              </a:rPr>
              <a:t>, </a:t>
            </a:r>
            <a:r>
              <a:rPr sz="1600" b="1" dirty="0" err="1" smtClean="0">
                <a:solidFill>
                  <a:prstClr val="white"/>
                </a:solidFill>
                <a:latin typeface="Calibri" panose="020F0502020204030204" pitchFamily="34" charset="0"/>
                <a:cs typeface="Calibri"/>
              </a:rPr>
              <a:t>kompetensi</a:t>
            </a:r>
            <a:r>
              <a:rPr sz="1600" b="1" dirty="0" smtClean="0">
                <a:solidFill>
                  <a:prstClr val="white"/>
                </a:solidFill>
                <a:latin typeface="Calibri" panose="020F0502020204030204" pitchFamily="34" charset="0"/>
                <a:cs typeface="Calibri"/>
              </a:rPr>
              <a:t> </a:t>
            </a:r>
            <a:r>
              <a:rPr sz="1600" b="1" dirty="0" err="1" smtClean="0">
                <a:solidFill>
                  <a:prstClr val="white"/>
                </a:solidFill>
                <a:latin typeface="Calibri" panose="020F0502020204030204" pitchFamily="34" charset="0"/>
                <a:cs typeface="Calibri"/>
              </a:rPr>
              <a:t>tehnis</a:t>
            </a:r>
            <a:r>
              <a:rPr sz="1600" b="1" dirty="0" smtClean="0">
                <a:solidFill>
                  <a:prstClr val="white"/>
                </a:solidFill>
                <a:latin typeface="Calibri" panose="020F0502020204030204" pitchFamily="34" charset="0"/>
                <a:cs typeface="Calibri"/>
              </a:rPr>
              <a:t> </a:t>
            </a:r>
            <a:r>
              <a:rPr sz="1600" b="1" dirty="0" err="1" smtClean="0">
                <a:solidFill>
                  <a:prstClr val="white"/>
                </a:solidFill>
                <a:latin typeface="Calibri" panose="020F0502020204030204" pitchFamily="34" charset="0"/>
                <a:cs typeface="Calibri"/>
              </a:rPr>
              <a:t>dan</a:t>
            </a:r>
            <a:r>
              <a:rPr sz="1600" b="1" dirty="0" smtClean="0">
                <a:solidFill>
                  <a:prstClr val="white"/>
                </a:solidFill>
                <a:latin typeface="Calibri" panose="020F0502020204030204" pitchFamily="34" charset="0"/>
                <a:cs typeface="Calibri"/>
              </a:rPr>
              <a:t> </a:t>
            </a:r>
            <a:r>
              <a:rPr sz="1600" b="1" dirty="0" err="1" smtClean="0">
                <a:solidFill>
                  <a:prstClr val="white"/>
                </a:solidFill>
                <a:latin typeface="Calibri" panose="020F0502020204030204" pitchFamily="34" charset="0"/>
                <a:cs typeface="Calibri"/>
              </a:rPr>
              <a:t>manajemen</a:t>
            </a:r>
            <a:r>
              <a:rPr sz="1600" b="1" dirty="0" smtClean="0">
                <a:solidFill>
                  <a:prstClr val="white"/>
                </a:solidFill>
                <a:latin typeface="Calibri" panose="020F0502020204030204" pitchFamily="34" charset="0"/>
                <a:cs typeface="Calibri"/>
              </a:rPr>
              <a:t>, </a:t>
            </a:r>
            <a:r>
              <a:rPr sz="1600" b="1" dirty="0" err="1" smtClean="0">
                <a:solidFill>
                  <a:prstClr val="white"/>
                </a:solidFill>
                <a:latin typeface="Calibri" panose="020F0502020204030204" pitchFamily="34" charset="0"/>
                <a:cs typeface="Calibri"/>
              </a:rPr>
              <a:t>layanan</a:t>
            </a:r>
            <a:r>
              <a:rPr sz="1600" b="1" dirty="0" smtClean="0">
                <a:solidFill>
                  <a:prstClr val="white"/>
                </a:solidFill>
                <a:latin typeface="Calibri" panose="020F0502020204030204" pitchFamily="34" charset="0"/>
                <a:cs typeface="Calibri"/>
              </a:rPr>
              <a:t> </a:t>
            </a:r>
            <a:r>
              <a:rPr sz="1600" b="1" dirty="0" err="1" smtClean="0">
                <a:solidFill>
                  <a:prstClr val="white"/>
                </a:solidFill>
                <a:latin typeface="Calibri" panose="020F0502020204030204" pitchFamily="34" charset="0"/>
                <a:cs typeface="Calibri"/>
              </a:rPr>
              <a:t>usaha</a:t>
            </a:r>
            <a:r>
              <a:rPr sz="1600" b="1" dirty="0" smtClean="0">
                <a:solidFill>
                  <a:prstClr val="white"/>
                </a:solidFill>
                <a:latin typeface="Calibri" panose="020F0502020204030204" pitchFamily="34" charset="0"/>
                <a:cs typeface="Calibri"/>
              </a:rPr>
              <a:t> </a:t>
            </a:r>
            <a:r>
              <a:rPr sz="1600" b="1" dirty="0" err="1" smtClean="0">
                <a:solidFill>
                  <a:prstClr val="white"/>
                </a:solidFill>
                <a:latin typeface="Calibri" panose="020F0502020204030204" pitchFamily="34" charset="0"/>
                <a:cs typeface="Calibri"/>
              </a:rPr>
              <a:t>terpadu</a:t>
            </a:r>
            <a:r>
              <a:rPr sz="1600" b="1" dirty="0" smtClean="0">
                <a:solidFill>
                  <a:prstClr val="white"/>
                </a:solidFill>
                <a:latin typeface="Calibri" panose="020F0502020204030204" pitchFamily="34" charset="0"/>
                <a:cs typeface="Calibri"/>
              </a:rPr>
              <a:t>;</a:t>
            </a:r>
            <a:endParaRPr sz="1600" dirty="0">
              <a:solidFill>
                <a:prstClr val="white"/>
              </a:solidFill>
              <a:latin typeface="Calibri" panose="020F0502020204030204" pitchFamily="34" charset="0"/>
              <a:cs typeface="Calibri"/>
            </a:endParaRPr>
          </a:p>
        </p:txBody>
      </p:sp>
      <p:sp>
        <p:nvSpPr>
          <p:cNvPr id="2" name="object 2"/>
          <p:cNvSpPr txBox="1"/>
          <p:nvPr/>
        </p:nvSpPr>
        <p:spPr>
          <a:xfrm>
            <a:off x="4151758" y="1240155"/>
            <a:ext cx="6135243" cy="360045"/>
          </a:xfrm>
          <a:prstGeom prst="rect">
            <a:avLst/>
          </a:prstGeom>
        </p:spPr>
        <p:txBody>
          <a:bodyPr wrap="square" lIns="0" tIns="0" rIns="0" bIns="0" rtlCol="0">
            <a:noAutofit/>
          </a:bodyPr>
          <a:lstStyle/>
          <a:p>
            <a:pPr marL="2589530" marR="2590002" algn="ctr">
              <a:lnSpc>
                <a:spcPct val="101725"/>
              </a:lnSpc>
              <a:spcBef>
                <a:spcPts val="305"/>
              </a:spcBef>
            </a:pPr>
            <a:r>
              <a:rPr b="1" spc="-9" dirty="0">
                <a:solidFill>
                  <a:srgbClr val="FFFFFF"/>
                </a:solidFill>
                <a:latin typeface="Calibri"/>
                <a:cs typeface="Calibri"/>
              </a:rPr>
              <a:t>S</a:t>
            </a:r>
            <a:r>
              <a:rPr b="1" dirty="0">
                <a:solidFill>
                  <a:srgbClr val="FFFFFF"/>
                </a:solidFill>
                <a:latin typeface="Calibri"/>
                <a:cs typeface="Calibri"/>
              </a:rPr>
              <a:t>T</a:t>
            </a:r>
            <a:r>
              <a:rPr b="1" spc="-9" dirty="0">
                <a:solidFill>
                  <a:srgbClr val="FFFFFF"/>
                </a:solidFill>
                <a:latin typeface="Calibri"/>
                <a:cs typeface="Calibri"/>
              </a:rPr>
              <a:t>R</a:t>
            </a:r>
            <a:r>
              <a:rPr b="1" spc="-139" dirty="0">
                <a:solidFill>
                  <a:srgbClr val="FFFFFF"/>
                </a:solidFill>
                <a:latin typeface="Calibri"/>
                <a:cs typeface="Calibri"/>
              </a:rPr>
              <a:t>A</a:t>
            </a:r>
            <a:r>
              <a:rPr b="1" dirty="0">
                <a:solidFill>
                  <a:srgbClr val="FFFFFF"/>
                </a:solidFill>
                <a:latin typeface="Calibri"/>
                <a:cs typeface="Calibri"/>
              </a:rPr>
              <a:t>T</a:t>
            </a:r>
            <a:r>
              <a:rPr b="1" spc="-29" dirty="0">
                <a:solidFill>
                  <a:srgbClr val="FFFFFF"/>
                </a:solidFill>
                <a:latin typeface="Calibri"/>
                <a:cs typeface="Calibri"/>
              </a:rPr>
              <a:t>E</a:t>
            </a:r>
            <a:r>
              <a:rPr b="1" spc="4" dirty="0">
                <a:solidFill>
                  <a:srgbClr val="FFFFFF"/>
                </a:solidFill>
                <a:latin typeface="Calibri"/>
                <a:cs typeface="Calibri"/>
              </a:rPr>
              <a:t>G</a:t>
            </a:r>
            <a:r>
              <a:rPr b="1" dirty="0">
                <a:solidFill>
                  <a:srgbClr val="FFFFFF"/>
                </a:solidFill>
                <a:latin typeface="Calibri"/>
                <a:cs typeface="Calibri"/>
              </a:rPr>
              <a:t>I</a:t>
            </a:r>
            <a:endParaRPr>
              <a:solidFill>
                <a:prstClr val="black"/>
              </a:solidFill>
              <a:latin typeface="Calibri"/>
              <a:cs typeface="Calibri"/>
            </a:endParaRPr>
          </a:p>
        </p:txBody>
      </p:sp>
      <p:sp>
        <p:nvSpPr>
          <p:cNvPr id="8" name="TextBox 7"/>
          <p:cNvSpPr txBox="1"/>
          <p:nvPr/>
        </p:nvSpPr>
        <p:spPr>
          <a:xfrm>
            <a:off x="4108385" y="5888542"/>
            <a:ext cx="6170524" cy="584775"/>
          </a:xfrm>
          <a:prstGeom prst="rect">
            <a:avLst/>
          </a:prstGeom>
          <a:noFill/>
        </p:spPr>
        <p:txBody>
          <a:bodyPr wrap="square" rtlCol="0">
            <a:spAutoFit/>
          </a:bodyPr>
          <a:lstStyle/>
          <a:p>
            <a:r>
              <a:rPr lang="id-ID" sz="1600" dirty="0" smtClean="0">
                <a:solidFill>
                  <a:prstClr val="black"/>
                </a:solidFill>
                <a:latin typeface="Calibri" panose="020F0502020204030204" pitchFamily="34" charset="0"/>
              </a:rPr>
              <a:t>Peningkatan iklim usaha yang kondusif bagi KUMKM, penataan regulasi, formalisasi/registrasi usaha, perlindungan usaha</a:t>
            </a:r>
            <a:r>
              <a:rPr lang="id-ID" sz="1600" dirty="0">
                <a:solidFill>
                  <a:prstClr val="black"/>
                </a:solidFill>
                <a:latin typeface="Calibri" panose="020F0502020204030204" pitchFamily="34" charset="0"/>
              </a:rPr>
              <a:t> </a:t>
            </a:r>
            <a:r>
              <a:rPr lang="id-ID" sz="1600" dirty="0" smtClean="0">
                <a:solidFill>
                  <a:prstClr val="black"/>
                </a:solidFill>
                <a:latin typeface="Calibri" panose="020F0502020204030204" pitchFamily="34" charset="0"/>
              </a:rPr>
              <a:t>/ HAKI</a:t>
            </a:r>
            <a:endParaRPr lang="id-ID" dirty="0">
              <a:solidFill>
                <a:prstClr val="black"/>
              </a:solidFill>
              <a:latin typeface="Calibri" panose="020F0502020204030204" pitchFamily="34" charset="0"/>
            </a:endParaRPr>
          </a:p>
        </p:txBody>
      </p:sp>
      <p:sp>
        <p:nvSpPr>
          <p:cNvPr id="18" name="Slide Number Placeholder 17"/>
          <p:cNvSpPr>
            <a:spLocks noGrp="1"/>
          </p:cNvSpPr>
          <p:nvPr>
            <p:ph type="sldNum" sz="quarter" idx="12"/>
          </p:nvPr>
        </p:nvSpPr>
        <p:spPr>
          <a:xfrm>
            <a:off x="10594043" y="6266827"/>
            <a:ext cx="515574" cy="365125"/>
          </a:xfrm>
          <a:solidFill>
            <a:srgbClr val="00FF00"/>
          </a:solidFill>
          <a:ln w="19050">
            <a:solidFill>
              <a:schemeClr val="tx1"/>
            </a:solidFill>
          </a:ln>
        </p:spPr>
        <p:txBody>
          <a:bodyPr/>
          <a:lstStyle/>
          <a:p>
            <a:pPr algn="ctr"/>
            <a:fld id="{52C80D84-0E38-4EBD-B8EE-09E383D670F8}" type="slidenum">
              <a:rPr lang="id-ID" sz="1400" smtClean="0">
                <a:solidFill>
                  <a:schemeClr val="tx1"/>
                </a:solidFill>
              </a:rPr>
              <a:pPr algn="ctr"/>
              <a:t>18</a:t>
            </a:fld>
            <a:endParaRPr lang="id-ID" sz="1400" dirty="0">
              <a:solidFill>
                <a:schemeClr val="tx1"/>
              </a:solidFill>
            </a:endParaRPr>
          </a:p>
        </p:txBody>
      </p:sp>
    </p:spTree>
    <p:extLst>
      <p:ext uri="{BB962C8B-B14F-4D97-AF65-F5344CB8AC3E}">
        <p14:creationId xmlns="" xmlns:p14="http://schemas.microsoft.com/office/powerpoint/2010/main" val="1257661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5837" y="356286"/>
            <a:ext cx="7190285" cy="830997"/>
          </a:xfrm>
          <a:prstGeom prst="rect">
            <a:avLst/>
          </a:prstGeom>
          <a:noFill/>
          <a:ln>
            <a:solidFill>
              <a:schemeClr val="tx1"/>
            </a:solidFill>
          </a:ln>
        </p:spPr>
        <p:txBody>
          <a:bodyPr wrap="square" rtlCol="0">
            <a:spAutoFit/>
          </a:bodyPr>
          <a:lstStyle/>
          <a:p>
            <a:r>
              <a:rPr lang="id-ID" sz="2400" dirty="0" smtClean="0"/>
              <a:t>Y</a:t>
            </a:r>
            <a:r>
              <a:rPr lang="en-US" sz="2400" dirty="0" err="1" smtClean="0"/>
              <a:t>ang</a:t>
            </a:r>
            <a:r>
              <a:rPr lang="en-US" sz="2400" dirty="0" smtClean="0"/>
              <a:t> </a:t>
            </a:r>
            <a:r>
              <a:rPr lang="en-US" sz="2400" dirty="0" err="1" smtClean="0"/>
              <a:t>dinilai</a:t>
            </a:r>
            <a:r>
              <a:rPr lang="en-US" sz="2400" dirty="0" smtClean="0"/>
              <a:t> </a:t>
            </a:r>
            <a:r>
              <a:rPr lang="en-US" sz="2400" dirty="0" err="1"/>
              <a:t>sangat</a:t>
            </a:r>
            <a:r>
              <a:rPr lang="en-US" sz="2400" dirty="0"/>
              <a:t> </a:t>
            </a:r>
            <a:r>
              <a:rPr lang="en-US" sz="2400" dirty="0" err="1"/>
              <a:t>penting</a:t>
            </a:r>
            <a:r>
              <a:rPr lang="en-US" sz="2400" dirty="0"/>
              <a:t> </a:t>
            </a:r>
            <a:r>
              <a:rPr lang="en-US" sz="2400" dirty="0" err="1"/>
              <a:t>dalam</a:t>
            </a:r>
            <a:r>
              <a:rPr lang="en-US" sz="2400" dirty="0"/>
              <a:t> </a:t>
            </a:r>
            <a:r>
              <a:rPr lang="en-US" sz="2400" dirty="0" err="1"/>
              <a:t>penguatan</a:t>
            </a:r>
            <a:r>
              <a:rPr lang="en-US" sz="2400" dirty="0"/>
              <a:t> </a:t>
            </a:r>
            <a:r>
              <a:rPr lang="en-US" sz="2400" dirty="0" err="1" smtClean="0"/>
              <a:t>sistem</a:t>
            </a:r>
            <a:r>
              <a:rPr lang="en-US" sz="2400" dirty="0" smtClean="0"/>
              <a:t> </a:t>
            </a:r>
            <a:r>
              <a:rPr lang="en-US" sz="2400" dirty="0" err="1" smtClean="0"/>
              <a:t>inovasi</a:t>
            </a:r>
            <a:r>
              <a:rPr lang="en-US" sz="2400" dirty="0" smtClean="0"/>
              <a:t> </a:t>
            </a:r>
            <a:r>
              <a:rPr lang="en-US" sz="2400" dirty="0" err="1" smtClean="0"/>
              <a:t>adalah</a:t>
            </a:r>
            <a:r>
              <a:rPr lang="id-ID" sz="2400" dirty="0" smtClean="0"/>
              <a:t> </a:t>
            </a:r>
            <a:r>
              <a:rPr lang="en-US" sz="2400" dirty="0" smtClean="0"/>
              <a:t>:</a:t>
            </a:r>
            <a:endParaRPr lang="id-ID" sz="2400" dirty="0"/>
          </a:p>
        </p:txBody>
      </p:sp>
      <p:sp>
        <p:nvSpPr>
          <p:cNvPr id="13" name="TextBox 12"/>
          <p:cNvSpPr txBox="1"/>
          <p:nvPr/>
        </p:nvSpPr>
        <p:spPr>
          <a:xfrm>
            <a:off x="1638677" y="1365809"/>
            <a:ext cx="8500746" cy="4708981"/>
          </a:xfrm>
          <a:prstGeom prst="rect">
            <a:avLst/>
          </a:prstGeom>
          <a:noFill/>
          <a:ln>
            <a:solidFill>
              <a:schemeClr val="tx1"/>
            </a:solidFill>
          </a:ln>
        </p:spPr>
        <p:txBody>
          <a:bodyPr wrap="square" rtlCol="0">
            <a:spAutoFit/>
          </a:bodyPr>
          <a:lstStyle/>
          <a:p>
            <a:pPr marL="342900" indent="-342900">
              <a:lnSpc>
                <a:spcPct val="150000"/>
              </a:lnSpc>
              <a:buFont typeface="+mj-lt"/>
              <a:buAutoNum type="arabicPeriod"/>
            </a:pPr>
            <a:r>
              <a:rPr lang="en-US" sz="2000" dirty="0" err="1"/>
              <a:t>Pengembangan</a:t>
            </a:r>
            <a:r>
              <a:rPr lang="en-US" sz="2000" dirty="0"/>
              <a:t> </a:t>
            </a:r>
            <a:r>
              <a:rPr lang="en-US" sz="2000" dirty="0" err="1"/>
              <a:t>kerangka</a:t>
            </a:r>
            <a:r>
              <a:rPr lang="en-US" sz="2000" dirty="0"/>
              <a:t> </a:t>
            </a:r>
            <a:r>
              <a:rPr lang="en-US" sz="2000" dirty="0" err="1"/>
              <a:t>umum</a:t>
            </a:r>
            <a:r>
              <a:rPr lang="en-US" sz="2000" dirty="0"/>
              <a:t> yang </a:t>
            </a:r>
            <a:r>
              <a:rPr lang="en-US" sz="2000" dirty="0" err="1"/>
              <a:t>kondusif</a:t>
            </a:r>
            <a:r>
              <a:rPr lang="en-US" sz="2000" dirty="0"/>
              <a:t> </a:t>
            </a:r>
            <a:r>
              <a:rPr lang="en-US" sz="2000" dirty="0" err="1"/>
              <a:t>bagi</a:t>
            </a:r>
            <a:r>
              <a:rPr lang="en-US" sz="2000" dirty="0"/>
              <a:t> </a:t>
            </a:r>
            <a:r>
              <a:rPr lang="en-US" sz="2000" dirty="0" err="1"/>
              <a:t>inovasi</a:t>
            </a:r>
            <a:r>
              <a:rPr lang="en-US" sz="2000" dirty="0"/>
              <a:t> </a:t>
            </a:r>
            <a:r>
              <a:rPr lang="en-US" sz="2000" dirty="0" err="1"/>
              <a:t>dan</a:t>
            </a:r>
            <a:r>
              <a:rPr lang="en-US" sz="2000" dirty="0"/>
              <a:t> </a:t>
            </a:r>
            <a:r>
              <a:rPr lang="en-US" sz="2000" dirty="0" err="1" smtClean="0"/>
              <a:t>bisnis</a:t>
            </a:r>
            <a:endParaRPr lang="id-ID" sz="2000" dirty="0" smtClean="0"/>
          </a:p>
          <a:p>
            <a:pPr marL="342900" indent="-342900">
              <a:lnSpc>
                <a:spcPct val="150000"/>
              </a:lnSpc>
              <a:buFont typeface="+mj-lt"/>
              <a:buAutoNum type="arabicPeriod"/>
            </a:pPr>
            <a:r>
              <a:rPr lang="en-US" sz="2000" dirty="0" err="1"/>
              <a:t>Perkuatan</a:t>
            </a:r>
            <a:r>
              <a:rPr lang="en-US" sz="2000" dirty="0"/>
              <a:t> </a:t>
            </a:r>
            <a:r>
              <a:rPr lang="en-US" sz="2000" dirty="0" err="1"/>
              <a:t>kelembagaan</a:t>
            </a:r>
            <a:r>
              <a:rPr lang="en-US" sz="2000" dirty="0"/>
              <a:t> </a:t>
            </a:r>
            <a:r>
              <a:rPr lang="en-US" sz="2000" dirty="0" err="1"/>
              <a:t>dan</a:t>
            </a:r>
            <a:r>
              <a:rPr lang="en-US" sz="2000" dirty="0"/>
              <a:t> </a:t>
            </a:r>
            <a:r>
              <a:rPr lang="en-US" sz="2000" dirty="0" err="1"/>
              <a:t>daya</a:t>
            </a:r>
            <a:r>
              <a:rPr lang="en-US" sz="2000" dirty="0"/>
              <a:t> </a:t>
            </a:r>
            <a:r>
              <a:rPr lang="en-US" sz="2000" dirty="0" err="1"/>
              <a:t>dukung</a:t>
            </a:r>
            <a:r>
              <a:rPr lang="en-US" sz="2000" dirty="0"/>
              <a:t> </a:t>
            </a:r>
            <a:r>
              <a:rPr lang="en-US" sz="2000" dirty="0" err="1"/>
              <a:t>iptek</a:t>
            </a:r>
            <a:r>
              <a:rPr lang="en-US" sz="2000" dirty="0"/>
              <a:t>/</a:t>
            </a:r>
            <a:r>
              <a:rPr lang="en-US" sz="2000" dirty="0" err="1"/>
              <a:t>litbangyasa</a:t>
            </a:r>
            <a:r>
              <a:rPr lang="en-US" sz="2000" dirty="0"/>
              <a:t>, </a:t>
            </a:r>
            <a:r>
              <a:rPr lang="en-US" sz="2000" dirty="0" err="1"/>
              <a:t>serta</a:t>
            </a:r>
            <a:r>
              <a:rPr lang="en-US" sz="2000" dirty="0"/>
              <a:t> </a:t>
            </a:r>
            <a:r>
              <a:rPr lang="en-US" sz="2000" dirty="0" err="1"/>
              <a:t>pengembangan</a:t>
            </a:r>
            <a:r>
              <a:rPr lang="en-US" sz="2000" dirty="0"/>
              <a:t> </a:t>
            </a:r>
            <a:r>
              <a:rPr lang="en-US" sz="2000" dirty="0" err="1"/>
              <a:t>kemampuan</a:t>
            </a:r>
            <a:r>
              <a:rPr lang="en-US" sz="2000" dirty="0"/>
              <a:t> </a:t>
            </a:r>
            <a:r>
              <a:rPr lang="en-US" sz="2000" dirty="0" err="1"/>
              <a:t>absorpsi</a:t>
            </a:r>
            <a:r>
              <a:rPr lang="en-US" sz="2000" dirty="0"/>
              <a:t> </a:t>
            </a:r>
            <a:r>
              <a:rPr lang="en-US" sz="2000" dirty="0" err="1"/>
              <a:t>industri</a:t>
            </a:r>
            <a:r>
              <a:rPr lang="en-US" sz="2000" dirty="0"/>
              <a:t> </a:t>
            </a:r>
            <a:r>
              <a:rPr lang="en-US" sz="2000" dirty="0" err="1"/>
              <a:t>khususnya</a:t>
            </a:r>
            <a:r>
              <a:rPr lang="en-US" sz="2000" dirty="0"/>
              <a:t> </a:t>
            </a:r>
            <a:r>
              <a:rPr lang="id-ID" sz="2000" dirty="0"/>
              <a:t>K</a:t>
            </a:r>
            <a:r>
              <a:rPr lang="en-US" sz="2000" dirty="0" smtClean="0"/>
              <a:t>U</a:t>
            </a:r>
            <a:r>
              <a:rPr lang="id-ID" sz="2000" dirty="0" smtClean="0"/>
              <a:t>M</a:t>
            </a:r>
            <a:r>
              <a:rPr lang="en-US" sz="2000" dirty="0" smtClean="0"/>
              <a:t>KM</a:t>
            </a:r>
            <a:endParaRPr lang="id-ID" sz="2000" dirty="0" smtClean="0"/>
          </a:p>
          <a:p>
            <a:pPr marL="342900" indent="-342900">
              <a:lnSpc>
                <a:spcPct val="150000"/>
              </a:lnSpc>
              <a:buFont typeface="+mj-lt"/>
              <a:buAutoNum type="arabicPeriod"/>
            </a:pPr>
            <a:r>
              <a:rPr lang="en-US" sz="2000" dirty="0" err="1"/>
              <a:t>Pengembangan</a:t>
            </a:r>
            <a:r>
              <a:rPr lang="en-US" sz="2000" dirty="0"/>
              <a:t> </a:t>
            </a:r>
            <a:r>
              <a:rPr lang="en-US" sz="2000" dirty="0" err="1"/>
              <a:t>kolaborasi</a:t>
            </a:r>
            <a:r>
              <a:rPr lang="en-US" sz="2000" dirty="0"/>
              <a:t> </a:t>
            </a:r>
            <a:r>
              <a:rPr lang="en-US" sz="2000" dirty="0" err="1"/>
              <a:t>bagi</a:t>
            </a:r>
            <a:r>
              <a:rPr lang="en-US" sz="2000" dirty="0"/>
              <a:t> </a:t>
            </a:r>
            <a:r>
              <a:rPr lang="en-US" sz="2000" dirty="0" err="1"/>
              <a:t>inovasi</a:t>
            </a:r>
            <a:r>
              <a:rPr lang="en-US" sz="2000" dirty="0"/>
              <a:t> </a:t>
            </a:r>
            <a:r>
              <a:rPr lang="en-US" sz="2000" dirty="0" err="1"/>
              <a:t>dan</a:t>
            </a:r>
            <a:r>
              <a:rPr lang="en-US" sz="2000" dirty="0"/>
              <a:t> </a:t>
            </a:r>
            <a:r>
              <a:rPr lang="en-US" sz="2000" dirty="0" err="1"/>
              <a:t>peningkatan</a:t>
            </a:r>
            <a:r>
              <a:rPr lang="en-US" sz="2000" dirty="0"/>
              <a:t> </a:t>
            </a:r>
            <a:r>
              <a:rPr lang="en-US" sz="2000" dirty="0" err="1"/>
              <a:t>difusi</a:t>
            </a:r>
            <a:r>
              <a:rPr lang="en-US" sz="2000" dirty="0"/>
              <a:t> </a:t>
            </a:r>
            <a:r>
              <a:rPr lang="en-US" sz="2000" dirty="0" err="1"/>
              <a:t>inovasi</a:t>
            </a:r>
            <a:r>
              <a:rPr lang="en-US" sz="2000" dirty="0"/>
              <a:t>, </a:t>
            </a:r>
            <a:r>
              <a:rPr lang="id-ID" sz="2000" dirty="0" smtClean="0"/>
              <a:t>h</a:t>
            </a:r>
            <a:r>
              <a:rPr lang="en-US" sz="2000" dirty="0" err="1" smtClean="0"/>
              <a:t>asil</a:t>
            </a:r>
            <a:r>
              <a:rPr lang="en-US" sz="2000" dirty="0" smtClean="0"/>
              <a:t> </a:t>
            </a:r>
            <a:r>
              <a:rPr lang="en-US" sz="2000" dirty="0" err="1" smtClean="0"/>
              <a:t>litbangyasa</a:t>
            </a:r>
            <a:endParaRPr lang="id-ID" sz="2000" dirty="0" smtClean="0"/>
          </a:p>
          <a:p>
            <a:pPr marL="342900" indent="-342900">
              <a:lnSpc>
                <a:spcPct val="150000"/>
              </a:lnSpc>
              <a:buFont typeface="+mj-lt"/>
              <a:buAutoNum type="arabicPeriod"/>
            </a:pPr>
            <a:r>
              <a:rPr lang="en-US" sz="2000" dirty="0" err="1"/>
              <a:t>Pengembangan</a:t>
            </a:r>
            <a:r>
              <a:rPr lang="en-US" sz="2000" dirty="0"/>
              <a:t> </a:t>
            </a:r>
            <a:r>
              <a:rPr lang="en-US" sz="2000" dirty="0" err="1"/>
              <a:t>budaya</a:t>
            </a:r>
            <a:r>
              <a:rPr lang="en-US" sz="2000" dirty="0"/>
              <a:t> </a:t>
            </a:r>
            <a:r>
              <a:rPr lang="en-US" sz="2000" dirty="0" err="1" smtClean="0"/>
              <a:t>inovasi</a:t>
            </a:r>
            <a:endParaRPr lang="id-ID" sz="2000" dirty="0" smtClean="0"/>
          </a:p>
          <a:p>
            <a:pPr marL="342900" indent="-342900">
              <a:lnSpc>
                <a:spcPct val="150000"/>
              </a:lnSpc>
              <a:buFont typeface="+mj-lt"/>
              <a:buAutoNum type="arabicPeriod"/>
            </a:pPr>
            <a:r>
              <a:rPr lang="id-ID" sz="2000" dirty="0" smtClean="0"/>
              <a:t>Pengembangan kewirausahaan</a:t>
            </a:r>
          </a:p>
          <a:p>
            <a:pPr marL="342900" indent="-342900">
              <a:lnSpc>
                <a:spcPct val="150000"/>
              </a:lnSpc>
              <a:buFont typeface="+mj-lt"/>
              <a:buAutoNum type="arabicPeriod"/>
            </a:pPr>
            <a:r>
              <a:rPr lang="en-US" sz="2000" dirty="0" err="1"/>
              <a:t>Keterpaduan</a:t>
            </a:r>
            <a:r>
              <a:rPr lang="en-US" sz="2000" dirty="0"/>
              <a:t> </a:t>
            </a:r>
            <a:r>
              <a:rPr lang="en-US" sz="2000" dirty="0" err="1"/>
              <a:t>pemajuan</a:t>
            </a:r>
            <a:r>
              <a:rPr lang="en-US" sz="2000" dirty="0"/>
              <a:t> </a:t>
            </a:r>
            <a:r>
              <a:rPr lang="en-US" sz="2000" dirty="0" err="1"/>
              <a:t>sistem</a:t>
            </a:r>
            <a:r>
              <a:rPr lang="en-US" sz="2000" dirty="0"/>
              <a:t> </a:t>
            </a:r>
            <a:r>
              <a:rPr lang="en-US" sz="2000" dirty="0" err="1"/>
              <a:t>inovasi</a:t>
            </a:r>
            <a:r>
              <a:rPr lang="en-US" sz="2000" dirty="0"/>
              <a:t> </a:t>
            </a:r>
            <a:r>
              <a:rPr lang="en-US" sz="2000" dirty="0" err="1"/>
              <a:t>dan</a:t>
            </a:r>
            <a:r>
              <a:rPr lang="en-US" sz="2000" dirty="0"/>
              <a:t> </a:t>
            </a:r>
            <a:r>
              <a:rPr lang="en-US" sz="2000" dirty="0" err="1"/>
              <a:t>klaster</a:t>
            </a:r>
            <a:r>
              <a:rPr lang="en-US" sz="2000" dirty="0"/>
              <a:t> </a:t>
            </a:r>
            <a:r>
              <a:rPr lang="en-US" sz="2000" dirty="0" err="1"/>
              <a:t>industri</a:t>
            </a:r>
            <a:r>
              <a:rPr lang="en-US" sz="2000" dirty="0"/>
              <a:t> </a:t>
            </a:r>
            <a:r>
              <a:rPr lang="en-US" sz="2000" dirty="0" err="1"/>
              <a:t>daerah</a:t>
            </a:r>
            <a:r>
              <a:rPr lang="en-US" sz="2000" dirty="0"/>
              <a:t> </a:t>
            </a:r>
            <a:r>
              <a:rPr lang="en-US" sz="2000" dirty="0" err="1"/>
              <a:t>dan</a:t>
            </a:r>
            <a:r>
              <a:rPr lang="en-US" sz="2000" dirty="0"/>
              <a:t> </a:t>
            </a:r>
            <a:r>
              <a:rPr lang="en-US" sz="2000" dirty="0" err="1" smtClean="0"/>
              <a:t>nasional</a:t>
            </a:r>
            <a:endParaRPr lang="id-ID" sz="2000" dirty="0" smtClean="0"/>
          </a:p>
          <a:p>
            <a:pPr marL="342900" indent="-342900">
              <a:lnSpc>
                <a:spcPct val="150000"/>
              </a:lnSpc>
              <a:buFont typeface="+mj-lt"/>
              <a:buAutoNum type="arabicPeriod"/>
            </a:pPr>
            <a:r>
              <a:rPr lang="en-US" sz="2000" dirty="0" err="1"/>
              <a:t>Penyelarasan</a:t>
            </a:r>
            <a:r>
              <a:rPr lang="en-US" sz="2000" dirty="0"/>
              <a:t> </a:t>
            </a:r>
            <a:r>
              <a:rPr lang="en-US" sz="2000" dirty="0" err="1"/>
              <a:t>dengan</a:t>
            </a:r>
            <a:r>
              <a:rPr lang="en-US" sz="2000" dirty="0"/>
              <a:t> </a:t>
            </a:r>
            <a:r>
              <a:rPr lang="en-US" sz="2000" dirty="0" err="1"/>
              <a:t>perkembangan</a:t>
            </a:r>
            <a:r>
              <a:rPr lang="en-US" sz="2000" dirty="0"/>
              <a:t> global</a:t>
            </a:r>
            <a:endParaRPr lang="id-ID" sz="2000" dirty="0"/>
          </a:p>
        </p:txBody>
      </p:sp>
      <p:sp>
        <p:nvSpPr>
          <p:cNvPr id="6" name="Slide Number Placeholder 5"/>
          <p:cNvSpPr>
            <a:spLocks noGrp="1"/>
          </p:cNvSpPr>
          <p:nvPr>
            <p:ph type="sldNum" sz="quarter" idx="12"/>
          </p:nvPr>
        </p:nvSpPr>
        <p:spPr>
          <a:xfrm>
            <a:off x="9445714" y="6256575"/>
            <a:ext cx="548643" cy="365125"/>
          </a:xfrm>
          <a:solidFill>
            <a:srgbClr val="00FF00"/>
          </a:solidFill>
          <a:ln w="19050">
            <a:solidFill>
              <a:schemeClr val="tx1"/>
            </a:solidFill>
          </a:ln>
        </p:spPr>
        <p:txBody>
          <a:bodyPr/>
          <a:lstStyle/>
          <a:p>
            <a:pPr algn="ctr"/>
            <a:fld id="{52C80D84-0E38-4EBD-B8EE-09E383D670F8}" type="slidenum">
              <a:rPr lang="id-ID" sz="1400" smtClean="0">
                <a:solidFill>
                  <a:schemeClr val="tx1"/>
                </a:solidFill>
              </a:rPr>
              <a:pPr algn="ctr"/>
              <a:t>19</a:t>
            </a:fld>
            <a:endParaRPr lang="id-ID" sz="1400" dirty="0">
              <a:solidFill>
                <a:schemeClr val="tx1"/>
              </a:solidFill>
            </a:endParaRPr>
          </a:p>
        </p:txBody>
      </p:sp>
    </p:spTree>
    <p:extLst>
      <p:ext uri="{BB962C8B-B14F-4D97-AF65-F5344CB8AC3E}">
        <p14:creationId xmlns="" xmlns:p14="http://schemas.microsoft.com/office/powerpoint/2010/main" val="1159369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fld id="{52C80D84-0E38-4EBD-B8EE-09E383D670F8}" type="slidenum">
              <a:rPr lang="id-ID" sz="1400" smtClean="0">
                <a:solidFill>
                  <a:schemeClr val="tx1"/>
                </a:solidFill>
              </a:rPr>
              <a:pPr algn="ctr"/>
              <a:t>2</a:t>
            </a:fld>
            <a:endParaRPr lang="id-ID" sz="1400" dirty="0">
              <a:solidFill>
                <a:schemeClr val="tx1"/>
              </a:solidFill>
            </a:endParaRPr>
          </a:p>
        </p:txBody>
      </p:sp>
      <p:sp>
        <p:nvSpPr>
          <p:cNvPr id="6" name="TextBox 5"/>
          <p:cNvSpPr txBox="1"/>
          <p:nvPr/>
        </p:nvSpPr>
        <p:spPr>
          <a:xfrm>
            <a:off x="1475714" y="485775"/>
            <a:ext cx="7798287" cy="830997"/>
          </a:xfrm>
          <a:prstGeom prst="rect">
            <a:avLst/>
          </a:prstGeom>
          <a:noFill/>
          <a:ln>
            <a:solidFill>
              <a:schemeClr val="tx1"/>
            </a:solidFill>
          </a:ln>
        </p:spPr>
        <p:txBody>
          <a:bodyPr wrap="square" rtlCol="0">
            <a:spAutoFit/>
          </a:bodyPr>
          <a:lstStyle/>
          <a:p>
            <a:pPr marL="514350" indent="-514350">
              <a:buFont typeface="+mj-lt"/>
              <a:buAutoNum type="romanUcPeriod"/>
            </a:pPr>
            <a:r>
              <a:rPr lang="id-ID" sz="2400" dirty="0" smtClean="0"/>
              <a:t>Kosep Pembangunan Ekonomi Daerah dan Pendekatan Produk / Komoditi Produk Unggulan :</a:t>
            </a:r>
            <a:endParaRPr lang="id-ID" sz="2400" dirty="0"/>
          </a:p>
        </p:txBody>
      </p:sp>
      <p:sp>
        <p:nvSpPr>
          <p:cNvPr id="7" name="TextBox 6"/>
          <p:cNvSpPr txBox="1"/>
          <p:nvPr/>
        </p:nvSpPr>
        <p:spPr>
          <a:xfrm>
            <a:off x="1481222" y="1955466"/>
            <a:ext cx="3729744" cy="3170099"/>
          </a:xfrm>
          <a:prstGeom prst="rect">
            <a:avLst/>
          </a:prstGeom>
          <a:noFill/>
          <a:ln>
            <a:solidFill>
              <a:schemeClr val="tx1"/>
            </a:solidFill>
          </a:ln>
        </p:spPr>
        <p:txBody>
          <a:bodyPr wrap="square" rtlCol="0">
            <a:spAutoFit/>
          </a:bodyPr>
          <a:lstStyle/>
          <a:p>
            <a:r>
              <a:rPr lang="id-ID" sz="2000" dirty="0"/>
              <a:t>Masalah pokok pembangunan daerah adalah terletak pada penekanan terhadap kebijakan-kebijakan </a:t>
            </a:r>
            <a:r>
              <a:rPr lang="id-ID" sz="2000" dirty="0" smtClean="0"/>
              <a:t>pembangunan </a:t>
            </a:r>
            <a:r>
              <a:rPr lang="id-ID" sz="2000" dirty="0"/>
              <a:t>yang didasakn pada kekhasan daerah yang bersangkutan dengan menggunakan potensi SDM, </a:t>
            </a:r>
            <a:r>
              <a:rPr lang="id-ID" sz="2000" dirty="0" smtClean="0"/>
              <a:t>SDA, SD Finansial bahkan SD Kelembagaan</a:t>
            </a:r>
            <a:endParaRPr lang="id-ID" sz="2000" dirty="0"/>
          </a:p>
        </p:txBody>
      </p:sp>
      <p:sp>
        <p:nvSpPr>
          <p:cNvPr id="8" name="TextBox 7"/>
          <p:cNvSpPr txBox="1"/>
          <p:nvPr/>
        </p:nvSpPr>
        <p:spPr>
          <a:xfrm>
            <a:off x="5915024" y="2000250"/>
            <a:ext cx="3358977" cy="3170099"/>
          </a:xfrm>
          <a:prstGeom prst="rect">
            <a:avLst/>
          </a:prstGeom>
          <a:noFill/>
          <a:ln>
            <a:solidFill>
              <a:schemeClr val="tx1"/>
            </a:solidFill>
          </a:ln>
        </p:spPr>
        <p:txBody>
          <a:bodyPr wrap="square" rtlCol="0">
            <a:spAutoFit/>
          </a:bodyPr>
          <a:lstStyle/>
          <a:p>
            <a:r>
              <a:rPr lang="id-ID" sz="2000" dirty="0" smtClean="0"/>
              <a:t>Orientasi ini mengarahkan kita kepada pengambilan inisiatif-inisiatif yang berasal dari daerah tersebut dalam proses pembangunan untuk menciptakan kesempatan kerja baru dan merangsang peningkatan kegiatan ekonomi.</a:t>
            </a:r>
            <a:endParaRPr lang="id-ID" sz="2000" dirty="0"/>
          </a:p>
        </p:txBody>
      </p:sp>
      <p:cxnSp>
        <p:nvCxnSpPr>
          <p:cNvPr id="10" name="Straight Arrow Connector 9"/>
          <p:cNvCxnSpPr>
            <a:endCxn id="7" idx="0"/>
          </p:cNvCxnSpPr>
          <p:nvPr/>
        </p:nvCxnSpPr>
        <p:spPr>
          <a:xfrm>
            <a:off x="3346094" y="1316772"/>
            <a:ext cx="0" cy="6386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32280" y="1326292"/>
            <a:ext cx="0" cy="6386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70071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65" y="431156"/>
            <a:ext cx="7877223" cy="528512"/>
          </a:xfrm>
          <a:ln>
            <a:solidFill>
              <a:schemeClr val="tx1"/>
            </a:solidFill>
          </a:ln>
        </p:spPr>
        <p:txBody>
          <a:bodyPr>
            <a:normAutofit/>
          </a:bodyPr>
          <a:lstStyle/>
          <a:p>
            <a:r>
              <a:rPr lang="en-US" sz="2800" dirty="0" smtClean="0">
                <a:solidFill>
                  <a:schemeClr val="tx1"/>
                </a:solidFill>
              </a:rPr>
              <a:t>I</a:t>
            </a:r>
            <a:r>
              <a:rPr lang="id-ID" sz="2800" dirty="0" smtClean="0">
                <a:solidFill>
                  <a:schemeClr val="tx1"/>
                </a:solidFill>
              </a:rPr>
              <a:t>NOVASI DALAM PENGEMBANGAN DAYA SAING :</a:t>
            </a:r>
            <a:endParaRPr lang="id-ID" sz="2800" dirty="0">
              <a:solidFill>
                <a:schemeClr val="tx1"/>
              </a:solidFill>
            </a:endParaRPr>
          </a:p>
        </p:txBody>
      </p:sp>
      <p:sp>
        <p:nvSpPr>
          <p:cNvPr id="4" name="TextBox 3"/>
          <p:cNvSpPr txBox="1"/>
          <p:nvPr/>
        </p:nvSpPr>
        <p:spPr>
          <a:xfrm>
            <a:off x="1638676" y="3319261"/>
            <a:ext cx="7962523" cy="2246769"/>
          </a:xfrm>
          <a:prstGeom prst="rect">
            <a:avLst/>
          </a:prstGeom>
          <a:noFill/>
          <a:ln>
            <a:solidFill>
              <a:schemeClr val="tx1"/>
            </a:solidFill>
          </a:ln>
        </p:spPr>
        <p:txBody>
          <a:bodyPr wrap="square" rtlCol="0">
            <a:spAutoFit/>
          </a:bodyPr>
          <a:lstStyle/>
          <a:p>
            <a:pPr marL="457200" indent="-457200">
              <a:buFont typeface="+mj-lt"/>
              <a:buAutoNum type="arabicPeriod"/>
            </a:pPr>
            <a:r>
              <a:rPr lang="id-ID" sz="2000" dirty="0"/>
              <a:t>Menjadi fasilitator dalam pemberian layanan pemenuhan kebutuhan pengembangan usaha KUMKM.</a:t>
            </a:r>
          </a:p>
          <a:p>
            <a:pPr marL="457200" indent="-457200">
              <a:buFont typeface="+mj-lt"/>
              <a:buAutoNum type="arabicPeriod"/>
            </a:pPr>
            <a:r>
              <a:rPr lang="id-ID" sz="2000" dirty="0"/>
              <a:t>Mediator yang mampu menjembatani KUMKM dalam membangun hubungan dengan pemangku kepentingan lainnya.</a:t>
            </a:r>
          </a:p>
          <a:p>
            <a:pPr marL="457200" indent="-457200">
              <a:buFont typeface="+mj-lt"/>
              <a:buAutoNum type="arabicPeriod"/>
            </a:pPr>
            <a:r>
              <a:rPr lang="id-ID" sz="2000" dirty="0"/>
              <a:t>Menstimulator perkembangan usaha KUMKM.</a:t>
            </a:r>
          </a:p>
          <a:p>
            <a:pPr marL="457200" indent="-457200">
              <a:buFont typeface="+mj-lt"/>
              <a:buAutoNum type="arabicPeriod"/>
            </a:pPr>
            <a:r>
              <a:rPr lang="id-ID" sz="2000" dirty="0"/>
              <a:t>Meningkatkan kualitas usaha KUMKM secara inovatif, kreatif dan </a:t>
            </a:r>
            <a:r>
              <a:rPr lang="id-ID" sz="2000" dirty="0" smtClean="0"/>
              <a:t>produktif serta berdaya saing.</a:t>
            </a:r>
            <a:endParaRPr lang="id-ID" sz="2000" dirty="0"/>
          </a:p>
        </p:txBody>
      </p:sp>
      <p:sp>
        <p:nvSpPr>
          <p:cNvPr id="3" name="TextBox 2"/>
          <p:cNvSpPr txBox="1"/>
          <p:nvPr/>
        </p:nvSpPr>
        <p:spPr>
          <a:xfrm>
            <a:off x="1656784" y="1252022"/>
            <a:ext cx="7944416" cy="1631216"/>
          </a:xfrm>
          <a:prstGeom prst="rect">
            <a:avLst/>
          </a:prstGeom>
          <a:noFill/>
          <a:ln>
            <a:solidFill>
              <a:schemeClr val="tx1"/>
            </a:solidFill>
          </a:ln>
        </p:spPr>
        <p:txBody>
          <a:bodyPr wrap="square" rtlCol="0">
            <a:spAutoFit/>
          </a:bodyPr>
          <a:lstStyle/>
          <a:p>
            <a:r>
              <a:rPr lang="id-ID" sz="2000" dirty="0" smtClean="0"/>
              <a:t>Tahun 2016 Provinsi Lampung akan mendapatkan program PLUT (Pusat Layanan Usaha Terpadu) dari Kementerian Koperasi dan UKM RI. Dengan adanya PLUT tersebut para pelaku KUMKM dapat berkreasi dengan secara inovatif dan berdaya saing. Adapun maksud tujuan PLUT yaitu :</a:t>
            </a:r>
            <a:endParaRPr lang="id-ID" sz="2000" dirty="0"/>
          </a:p>
        </p:txBody>
      </p:sp>
      <p:sp>
        <p:nvSpPr>
          <p:cNvPr id="7" name="Slide Number Placeholder 6"/>
          <p:cNvSpPr>
            <a:spLocks noGrp="1"/>
          </p:cNvSpPr>
          <p:nvPr>
            <p:ph type="sldNum" sz="quarter" idx="12"/>
          </p:nvPr>
        </p:nvSpPr>
        <p:spPr>
          <a:xfrm>
            <a:off x="9126779" y="6382808"/>
            <a:ext cx="488709" cy="365125"/>
          </a:xfrm>
          <a:solidFill>
            <a:srgbClr val="00FF00"/>
          </a:solidFill>
          <a:ln w="19050">
            <a:solidFill>
              <a:schemeClr val="tx1"/>
            </a:solidFill>
          </a:ln>
        </p:spPr>
        <p:txBody>
          <a:bodyPr/>
          <a:lstStyle/>
          <a:p>
            <a:pPr algn="ctr"/>
            <a:fld id="{52C80D84-0E38-4EBD-B8EE-09E383D670F8}" type="slidenum">
              <a:rPr lang="id-ID" sz="1400" smtClean="0">
                <a:solidFill>
                  <a:schemeClr val="tx1"/>
                </a:solidFill>
              </a:rPr>
              <a:pPr algn="ctr"/>
              <a:t>20</a:t>
            </a:fld>
            <a:endParaRPr lang="id-ID" sz="1400" dirty="0">
              <a:solidFill>
                <a:schemeClr val="tx1"/>
              </a:solidFill>
            </a:endParaRPr>
          </a:p>
        </p:txBody>
      </p:sp>
    </p:spTree>
    <p:extLst>
      <p:ext uri="{BB962C8B-B14F-4D97-AF65-F5344CB8AC3E}">
        <p14:creationId xmlns="" xmlns:p14="http://schemas.microsoft.com/office/powerpoint/2010/main" val="850412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2518117" y="2236763"/>
            <a:ext cx="6696221" cy="340438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p:cNvSpPr txBox="1"/>
          <p:nvPr/>
        </p:nvSpPr>
        <p:spPr>
          <a:xfrm>
            <a:off x="2996421" y="3404385"/>
            <a:ext cx="5458266" cy="1015663"/>
          </a:xfrm>
          <a:prstGeom prst="rect">
            <a:avLst/>
          </a:prstGeom>
          <a:noFill/>
        </p:spPr>
        <p:txBody>
          <a:bodyPr wrap="square" rtlCol="0">
            <a:spAutoFit/>
          </a:bodyPr>
          <a:lstStyle/>
          <a:p>
            <a:r>
              <a:rPr lang="id-ID" sz="6000" dirty="0" smtClean="0">
                <a:latin typeface="Algerian" panose="04020705040A02060702" pitchFamily="82" charset="0"/>
              </a:rPr>
              <a:t>TERIMA KASIH</a:t>
            </a:r>
            <a:endParaRPr lang="id-ID" sz="6000" dirty="0">
              <a:latin typeface="Algerian" panose="04020705040A02060702" pitchFamily="82" charset="0"/>
            </a:endParaRPr>
          </a:p>
        </p:txBody>
      </p:sp>
      <p:sp>
        <p:nvSpPr>
          <p:cNvPr id="4" name="Footer Placeholder 3"/>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C80D84-0E38-4EBD-B8EE-09E383D670F8}" type="slidenum">
              <a:rPr lang="id-ID" smtClean="0"/>
              <a:pPr/>
              <a:t>21</a:t>
            </a:fld>
            <a:endParaRPr lang="id-ID"/>
          </a:p>
        </p:txBody>
      </p:sp>
    </p:spTree>
    <p:extLst>
      <p:ext uri="{BB962C8B-B14F-4D97-AF65-F5344CB8AC3E}">
        <p14:creationId xmlns="" xmlns:p14="http://schemas.microsoft.com/office/powerpoint/2010/main" val="2840053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ln/>
        </p:spPr>
        <p:style>
          <a:lnRef idx="1">
            <a:schemeClr val="accent1"/>
          </a:lnRef>
          <a:fillRef idx="3">
            <a:schemeClr val="accent1"/>
          </a:fillRef>
          <a:effectRef idx="2">
            <a:schemeClr val="accent1"/>
          </a:effectRef>
          <a:fontRef idx="minor">
            <a:schemeClr val="lt1"/>
          </a:fontRef>
        </p:style>
        <p:txBody>
          <a:bodyPr/>
          <a:lstStyle/>
          <a:p>
            <a:pPr algn="ctr"/>
            <a:fld id="{52C80D84-0E38-4EBD-B8EE-09E383D670F8}" type="slidenum">
              <a:rPr lang="id-ID" sz="1400" smtClean="0">
                <a:solidFill>
                  <a:schemeClr val="tx1"/>
                </a:solidFill>
              </a:rPr>
              <a:pPr algn="ctr"/>
              <a:t>3</a:t>
            </a:fld>
            <a:endParaRPr lang="id-ID" sz="1400" dirty="0">
              <a:solidFill>
                <a:schemeClr val="tx1"/>
              </a:solidFill>
            </a:endParaRPr>
          </a:p>
        </p:txBody>
      </p:sp>
      <p:sp>
        <p:nvSpPr>
          <p:cNvPr id="6" name="TextBox 5"/>
          <p:cNvSpPr txBox="1"/>
          <p:nvPr/>
        </p:nvSpPr>
        <p:spPr>
          <a:xfrm>
            <a:off x="1728057" y="671513"/>
            <a:ext cx="7515532" cy="2123658"/>
          </a:xfrm>
          <a:prstGeom prst="rect">
            <a:avLst/>
          </a:prstGeom>
          <a:noFill/>
          <a:ln>
            <a:solidFill>
              <a:schemeClr val="tx1"/>
            </a:solidFill>
          </a:ln>
        </p:spPr>
        <p:txBody>
          <a:bodyPr wrap="square" rtlCol="0">
            <a:spAutoFit/>
          </a:bodyPr>
          <a:lstStyle/>
          <a:p>
            <a:r>
              <a:rPr lang="id-ID" sz="2200" dirty="0" smtClean="0"/>
              <a:t>Dinamika Keunggulan Daerah masa mendatang di tandai dengan mampu tidaknya daerah dalam meraih peluang menghadapi kompetisi pasar bebas, baik di tingkat regional maupun global.</a:t>
            </a:r>
          </a:p>
          <a:p>
            <a:r>
              <a:rPr lang="id-ID" sz="2200" dirty="0" smtClean="0"/>
              <a:t>Beberapa langkah strategis yang perlu dilakukan agar daerah mampu berkompetisi antara lain :</a:t>
            </a:r>
            <a:endParaRPr lang="id-ID" sz="2200" dirty="0"/>
          </a:p>
        </p:txBody>
      </p:sp>
      <p:sp>
        <p:nvSpPr>
          <p:cNvPr id="7" name="TextBox 6"/>
          <p:cNvSpPr txBox="1"/>
          <p:nvPr/>
        </p:nvSpPr>
        <p:spPr>
          <a:xfrm>
            <a:off x="1719003" y="3228980"/>
            <a:ext cx="7551746" cy="2554545"/>
          </a:xfrm>
          <a:prstGeom prst="rect">
            <a:avLst/>
          </a:prstGeom>
          <a:noFill/>
          <a:ln>
            <a:solidFill>
              <a:schemeClr val="tx1"/>
            </a:solidFill>
          </a:ln>
        </p:spPr>
        <p:txBody>
          <a:bodyPr wrap="square" rtlCol="0">
            <a:spAutoFit/>
          </a:bodyPr>
          <a:lstStyle/>
          <a:p>
            <a:pPr marL="342900" indent="-342900">
              <a:buFont typeface="+mj-lt"/>
              <a:buAutoNum type="alphaLcPeriod"/>
            </a:pPr>
            <a:r>
              <a:rPr lang="id-ID" sz="2000" dirty="0" smtClean="0"/>
              <a:t>Birokrasi Pemerintah  perlu melakukan reorientasi, peran dan tanggung jawabnya yakni : hanya bersifat mengarahkan dan membina bukan menentukan (</a:t>
            </a:r>
            <a:r>
              <a:rPr lang="id-ID" sz="2000" i="1" dirty="0" smtClean="0"/>
              <a:t>Steering Than Rowing) </a:t>
            </a:r>
            <a:r>
              <a:rPr lang="id-ID" sz="2000" dirty="0" smtClean="0"/>
              <a:t>sehingga peran dan tanggung jawab Pemda hanya berkisar pada bidang bidang dimana sektor swasta atau pihak ketiga lainnya tidak memungkinkan untuk melakukan tugas tersebut misalnya terjadinya kegagalan pasar (</a:t>
            </a:r>
            <a:r>
              <a:rPr lang="id-ID" sz="2000" i="1" dirty="0" smtClean="0"/>
              <a:t>market failure)</a:t>
            </a:r>
            <a:r>
              <a:rPr lang="id-ID" sz="2000" dirty="0" smtClean="0"/>
              <a:t> </a:t>
            </a:r>
            <a:endParaRPr lang="id-ID" sz="2000" i="1" dirty="0" smtClean="0"/>
          </a:p>
          <a:p>
            <a:pPr marL="342900" indent="-342900">
              <a:buFont typeface="+mj-lt"/>
              <a:buAutoNum type="alphaLcPeriod"/>
            </a:pPr>
            <a:endParaRPr lang="id-ID" sz="2000" i="1" dirty="0"/>
          </a:p>
        </p:txBody>
      </p:sp>
    </p:spTree>
    <p:extLst>
      <p:ext uri="{BB962C8B-B14F-4D97-AF65-F5344CB8AC3E}">
        <p14:creationId xmlns="" xmlns:p14="http://schemas.microsoft.com/office/powerpoint/2010/main" val="400909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138" y="474664"/>
            <a:ext cx="2458864" cy="725486"/>
          </a:xfrm>
          <a:ln>
            <a:solidFill>
              <a:schemeClr val="tx1"/>
            </a:solidFill>
          </a:ln>
        </p:spPr>
        <p:txBody>
          <a:bodyPr/>
          <a:lstStyle/>
          <a:p>
            <a:pPr algn="r"/>
            <a:r>
              <a:rPr lang="id-ID" dirty="0" smtClean="0">
                <a:solidFill>
                  <a:schemeClr val="tx1"/>
                </a:solidFill>
              </a:rPr>
              <a:t>Lanjutan</a:t>
            </a:r>
            <a:endParaRPr lang="id-ID" dirty="0">
              <a:solidFill>
                <a:schemeClr val="tx1"/>
              </a:solidFill>
            </a:endParaRPr>
          </a:p>
        </p:txBody>
      </p:sp>
      <p:sp>
        <p:nvSpPr>
          <p:cNvPr id="5" name="Slide Number Placeholder 4"/>
          <p:cNvSpPr>
            <a:spLocks noGrp="1"/>
          </p:cNvSpPr>
          <p:nvPr>
            <p:ph type="sldNum" sz="quarter" idx="12"/>
          </p:nvPr>
        </p:nvSpPr>
        <p:spPr>
          <a:xfrm>
            <a:off x="8590663" y="6155666"/>
            <a:ext cx="683339" cy="365125"/>
          </a:xfrm>
          <a:ln>
            <a:solidFill>
              <a:schemeClr val="tx1"/>
            </a:solidFill>
          </a:ln>
        </p:spPr>
        <p:style>
          <a:lnRef idx="3">
            <a:schemeClr val="lt1"/>
          </a:lnRef>
          <a:fillRef idx="1">
            <a:schemeClr val="accent1"/>
          </a:fillRef>
          <a:effectRef idx="1">
            <a:schemeClr val="accent1"/>
          </a:effectRef>
          <a:fontRef idx="minor">
            <a:schemeClr val="lt1"/>
          </a:fontRef>
        </p:style>
        <p:txBody>
          <a:bodyPr/>
          <a:lstStyle/>
          <a:p>
            <a:pPr algn="ctr"/>
            <a:fld id="{52C80D84-0E38-4EBD-B8EE-09E383D670F8}" type="slidenum">
              <a:rPr lang="id-ID" sz="1400" smtClean="0">
                <a:solidFill>
                  <a:schemeClr val="tx1"/>
                </a:solidFill>
              </a:rPr>
              <a:pPr algn="ctr"/>
              <a:t>4</a:t>
            </a:fld>
            <a:endParaRPr lang="id-ID" sz="1400" dirty="0">
              <a:solidFill>
                <a:schemeClr val="tx1"/>
              </a:solidFill>
            </a:endParaRPr>
          </a:p>
        </p:txBody>
      </p:sp>
      <p:sp>
        <p:nvSpPr>
          <p:cNvPr id="6" name="TextBox 5"/>
          <p:cNvSpPr txBox="1"/>
          <p:nvPr/>
        </p:nvSpPr>
        <p:spPr>
          <a:xfrm>
            <a:off x="1727627" y="1298617"/>
            <a:ext cx="7515932" cy="4801314"/>
          </a:xfrm>
          <a:prstGeom prst="rect">
            <a:avLst/>
          </a:prstGeom>
          <a:noFill/>
          <a:ln>
            <a:solidFill>
              <a:schemeClr val="tx1"/>
            </a:solidFill>
          </a:ln>
        </p:spPr>
        <p:txBody>
          <a:bodyPr wrap="square" rtlCol="0">
            <a:spAutoFit/>
          </a:bodyPr>
          <a:lstStyle/>
          <a:p>
            <a:pPr marL="342900" indent="-342900">
              <a:buFont typeface="+mj-lt"/>
              <a:buAutoNum type="alphaLcPeriod" startAt="2"/>
            </a:pPr>
            <a:r>
              <a:rPr lang="id-ID" dirty="0" smtClean="0"/>
              <a:t>Birokrasi Pemda harus dapat berkiprah secara efektif dan efiisien dalam memberikan pelayanan prima untuk meraih investasi dalam dan luar negeri.</a:t>
            </a:r>
          </a:p>
          <a:p>
            <a:endParaRPr lang="id-ID" dirty="0" smtClean="0"/>
          </a:p>
          <a:p>
            <a:pPr marL="342900" indent="-342900">
              <a:buFont typeface="+mj-lt"/>
              <a:buAutoNum type="alphaLcPeriod" startAt="3"/>
            </a:pPr>
            <a:r>
              <a:rPr lang="id-ID" dirty="0" smtClean="0"/>
              <a:t>Membentuk Sistem dan jaringan kerja (</a:t>
            </a:r>
            <a:r>
              <a:rPr lang="id-ID" i="1" dirty="0" smtClean="0"/>
              <a:t>net working</a:t>
            </a:r>
            <a:r>
              <a:rPr lang="id-ID" dirty="0" smtClean="0"/>
              <a:t>) dengan lembaga / asosiasi bisnis dan atase perdagangan luar negeri khususnya dalam mendukung pemasaran produk ekspor.</a:t>
            </a:r>
          </a:p>
          <a:p>
            <a:endParaRPr lang="id-ID" dirty="0" smtClean="0"/>
          </a:p>
          <a:p>
            <a:pPr marL="342900" indent="-342900">
              <a:buFont typeface="+mj-lt"/>
              <a:buAutoNum type="alphaLcPeriod" startAt="4"/>
            </a:pPr>
            <a:r>
              <a:rPr lang="id-ID" dirty="0" smtClean="0"/>
              <a:t>Mengembangkan lembaga R &amp; D terhadap jenis produksi unggulan untuk menjamin kualitas produk, kesetabilan harga, kebutuhan pasar (</a:t>
            </a:r>
            <a:r>
              <a:rPr lang="id-ID" i="1" dirty="0" smtClean="0"/>
              <a:t>demand) </a:t>
            </a:r>
            <a:r>
              <a:rPr lang="id-ID" dirty="0" smtClean="0"/>
              <a:t>jumlah kontinuitas ketersediannya (</a:t>
            </a:r>
            <a:r>
              <a:rPr lang="id-ID" i="1" dirty="0" smtClean="0"/>
              <a:t>delivery / supplay)</a:t>
            </a:r>
          </a:p>
          <a:p>
            <a:endParaRPr lang="id-ID" i="1" dirty="0" smtClean="0"/>
          </a:p>
          <a:p>
            <a:pPr marL="342900" indent="-342900">
              <a:buFont typeface="+mj-lt"/>
              <a:buAutoNum type="alphaLcPeriod" startAt="5"/>
            </a:pPr>
            <a:r>
              <a:rPr lang="id-ID" dirty="0" smtClean="0"/>
              <a:t>Memfasilitasi Lembaga Keuangan agar bersedia memberikan modal usaha bagi usaha bidang industri kecil dan menengah pada berbagai sektor unggulan daerah, sehingga mereka dapat menjalankan dan mempertahankan kelangsungan usahanya</a:t>
            </a:r>
            <a:endParaRPr lang="id-ID" dirty="0"/>
          </a:p>
        </p:txBody>
      </p:sp>
    </p:spTree>
    <p:extLst>
      <p:ext uri="{BB962C8B-B14F-4D97-AF65-F5344CB8AC3E}">
        <p14:creationId xmlns="" xmlns:p14="http://schemas.microsoft.com/office/powerpoint/2010/main" val="119431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ln/>
        </p:spPr>
        <p:style>
          <a:lnRef idx="3">
            <a:schemeClr val="lt1"/>
          </a:lnRef>
          <a:fillRef idx="1">
            <a:schemeClr val="accent1"/>
          </a:fillRef>
          <a:effectRef idx="1">
            <a:schemeClr val="accent1"/>
          </a:effectRef>
          <a:fontRef idx="minor">
            <a:schemeClr val="lt1"/>
          </a:fontRef>
        </p:style>
        <p:txBody>
          <a:bodyPr/>
          <a:lstStyle/>
          <a:p>
            <a:pPr algn="ctr"/>
            <a:fld id="{52C80D84-0E38-4EBD-B8EE-09E383D670F8}" type="slidenum">
              <a:rPr lang="id-ID" sz="1400" smtClean="0">
                <a:solidFill>
                  <a:schemeClr val="tx1"/>
                </a:solidFill>
              </a:rPr>
              <a:pPr algn="ctr"/>
              <a:t>5</a:t>
            </a:fld>
            <a:endParaRPr lang="id-ID" sz="1400" dirty="0">
              <a:solidFill>
                <a:schemeClr val="tx1"/>
              </a:solidFill>
            </a:endParaRPr>
          </a:p>
        </p:txBody>
      </p:sp>
      <p:sp>
        <p:nvSpPr>
          <p:cNvPr id="6" name="Title 1"/>
          <p:cNvSpPr>
            <a:spLocks noGrp="1"/>
          </p:cNvSpPr>
          <p:nvPr>
            <p:ph type="title"/>
          </p:nvPr>
        </p:nvSpPr>
        <p:spPr>
          <a:xfrm>
            <a:off x="6815138" y="474664"/>
            <a:ext cx="2458864" cy="725486"/>
          </a:xfrm>
          <a:ln>
            <a:solidFill>
              <a:schemeClr val="tx1"/>
            </a:solidFill>
          </a:ln>
        </p:spPr>
        <p:txBody>
          <a:bodyPr/>
          <a:lstStyle/>
          <a:p>
            <a:pPr algn="r"/>
            <a:r>
              <a:rPr lang="id-ID" dirty="0" smtClean="0">
                <a:solidFill>
                  <a:schemeClr val="tx1"/>
                </a:solidFill>
              </a:rPr>
              <a:t>Lanjutan</a:t>
            </a:r>
            <a:endParaRPr lang="id-ID" dirty="0">
              <a:solidFill>
                <a:schemeClr val="tx1"/>
              </a:solidFill>
            </a:endParaRPr>
          </a:p>
        </p:txBody>
      </p:sp>
      <p:sp>
        <p:nvSpPr>
          <p:cNvPr id="7" name="TextBox 6"/>
          <p:cNvSpPr txBox="1"/>
          <p:nvPr/>
        </p:nvSpPr>
        <p:spPr>
          <a:xfrm>
            <a:off x="1602463" y="1504308"/>
            <a:ext cx="7632041" cy="3970318"/>
          </a:xfrm>
          <a:prstGeom prst="rect">
            <a:avLst/>
          </a:prstGeom>
          <a:noFill/>
          <a:ln>
            <a:solidFill>
              <a:schemeClr val="tx1"/>
            </a:solidFill>
          </a:ln>
        </p:spPr>
        <p:txBody>
          <a:bodyPr wrap="square" rtlCol="0">
            <a:spAutoFit/>
          </a:bodyPr>
          <a:lstStyle/>
          <a:p>
            <a:pPr marL="342900" indent="-342900">
              <a:buFont typeface="+mj-lt"/>
              <a:buAutoNum type="alphaLcPeriod" startAt="6"/>
            </a:pPr>
            <a:r>
              <a:rPr lang="id-ID" dirty="0" smtClean="0"/>
              <a:t>Berperan menstranformasikan IPTEK terapan di berbagai sektor unggulan produk daerah agar proses produksi dapat mencapai efektivitas, efisiensi dan ekonomis.</a:t>
            </a:r>
          </a:p>
          <a:p>
            <a:endParaRPr lang="id-ID" dirty="0" smtClean="0"/>
          </a:p>
          <a:p>
            <a:pPr marL="342900" indent="-342900">
              <a:buFont typeface="+mj-lt"/>
              <a:buAutoNum type="alphaLcPeriod" startAt="7"/>
            </a:pPr>
            <a:r>
              <a:rPr lang="id-ID" dirty="0" smtClean="0"/>
              <a:t>Mendorong agar para produsen mengembangkan jenis jenis produk unggulan yang bersifat komplementer baik intern maupun antar region. Memiliki nilai tambah (</a:t>
            </a:r>
            <a:r>
              <a:rPr lang="id-ID" i="1" dirty="0" smtClean="0"/>
              <a:t>value added</a:t>
            </a:r>
            <a:r>
              <a:rPr lang="id-ID" dirty="0" smtClean="0"/>
              <a:t>) dan menghasilkan manfaat ganda (</a:t>
            </a:r>
            <a:r>
              <a:rPr lang="id-ID" i="1" dirty="0" smtClean="0"/>
              <a:t>mutiplay effect</a:t>
            </a:r>
            <a:r>
              <a:rPr lang="id-ID" dirty="0" smtClean="0"/>
              <a:t>) baik secara </a:t>
            </a:r>
            <a:r>
              <a:rPr lang="id-ID" i="1" dirty="0" smtClean="0"/>
              <a:t>back ward linkage</a:t>
            </a:r>
            <a:r>
              <a:rPr lang="id-ID" dirty="0" smtClean="0"/>
              <a:t> dan </a:t>
            </a:r>
            <a:r>
              <a:rPr lang="id-ID" i="1" dirty="0" smtClean="0"/>
              <a:t>forward linkage</a:t>
            </a:r>
            <a:r>
              <a:rPr lang="id-ID" dirty="0" smtClean="0"/>
              <a:t> terhadap berbagai sektor, dengan demikian dapat memperkuat posisi daerah dari pengaruh fluktasi ekonomi.</a:t>
            </a:r>
          </a:p>
          <a:p>
            <a:endParaRPr lang="id-ID" dirty="0" smtClean="0"/>
          </a:p>
          <a:p>
            <a:pPr marL="342900" indent="-342900">
              <a:buFont typeface="+mj-lt"/>
              <a:buAutoNum type="alphaLcPeriod" startAt="8"/>
            </a:pPr>
            <a:r>
              <a:rPr lang="id-ID" dirty="0" smtClean="0"/>
              <a:t>Memposisikan birokrasi Pemerintah Daerah cukup berperan sebagai katasilator, stimulator dan regulator agar mekanisme pasar dapat bekerja secara sehat </a:t>
            </a:r>
            <a:endParaRPr lang="id-ID" dirty="0"/>
          </a:p>
        </p:txBody>
      </p:sp>
    </p:spTree>
    <p:extLst>
      <p:ext uri="{BB962C8B-B14F-4D97-AF65-F5344CB8AC3E}">
        <p14:creationId xmlns="" xmlns:p14="http://schemas.microsoft.com/office/powerpoint/2010/main" val="55467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ln>
            <a:solidFill>
              <a:schemeClr val="tx1"/>
            </a:solidFill>
          </a:ln>
        </p:spPr>
        <p:style>
          <a:lnRef idx="3">
            <a:schemeClr val="lt1"/>
          </a:lnRef>
          <a:fillRef idx="1">
            <a:schemeClr val="accent1"/>
          </a:fillRef>
          <a:effectRef idx="1">
            <a:schemeClr val="accent1"/>
          </a:effectRef>
          <a:fontRef idx="minor">
            <a:schemeClr val="lt1"/>
          </a:fontRef>
        </p:style>
        <p:txBody>
          <a:bodyPr/>
          <a:lstStyle/>
          <a:p>
            <a:pPr algn="ctr"/>
            <a:fld id="{52C80D84-0E38-4EBD-B8EE-09E383D670F8}" type="slidenum">
              <a:rPr lang="id-ID" sz="1400" smtClean="0">
                <a:solidFill>
                  <a:schemeClr val="tx1"/>
                </a:solidFill>
              </a:rPr>
              <a:pPr algn="ctr"/>
              <a:t>6</a:t>
            </a:fld>
            <a:endParaRPr lang="id-ID" sz="1400" dirty="0">
              <a:solidFill>
                <a:schemeClr val="tx1"/>
              </a:solidFill>
            </a:endParaRPr>
          </a:p>
        </p:txBody>
      </p:sp>
      <p:sp>
        <p:nvSpPr>
          <p:cNvPr id="6" name="Title 1"/>
          <p:cNvSpPr>
            <a:spLocks noGrp="1"/>
          </p:cNvSpPr>
          <p:nvPr>
            <p:ph type="title"/>
          </p:nvPr>
        </p:nvSpPr>
        <p:spPr>
          <a:xfrm>
            <a:off x="6815138" y="474664"/>
            <a:ext cx="2458864" cy="725486"/>
          </a:xfrm>
          <a:ln>
            <a:solidFill>
              <a:schemeClr val="tx1"/>
            </a:solidFill>
          </a:ln>
        </p:spPr>
        <p:txBody>
          <a:bodyPr/>
          <a:lstStyle/>
          <a:p>
            <a:pPr algn="r"/>
            <a:r>
              <a:rPr lang="id-ID" dirty="0" smtClean="0">
                <a:solidFill>
                  <a:schemeClr val="tx1"/>
                </a:solidFill>
              </a:rPr>
              <a:t>Lanjutan</a:t>
            </a:r>
            <a:endParaRPr lang="id-ID" dirty="0">
              <a:solidFill>
                <a:schemeClr val="tx1"/>
              </a:solidFill>
            </a:endParaRPr>
          </a:p>
        </p:txBody>
      </p:sp>
      <p:sp>
        <p:nvSpPr>
          <p:cNvPr id="7" name="TextBox 6"/>
          <p:cNvSpPr txBox="1"/>
          <p:nvPr/>
        </p:nvSpPr>
        <p:spPr>
          <a:xfrm>
            <a:off x="2502971" y="2185988"/>
            <a:ext cx="6704374" cy="1477328"/>
          </a:xfrm>
          <a:prstGeom prst="rect">
            <a:avLst/>
          </a:prstGeom>
          <a:noFill/>
          <a:ln>
            <a:solidFill>
              <a:schemeClr val="tx1"/>
            </a:solidFill>
          </a:ln>
        </p:spPr>
        <p:txBody>
          <a:bodyPr wrap="square" rtlCol="0">
            <a:spAutoFit/>
          </a:bodyPr>
          <a:lstStyle/>
          <a:p>
            <a:pPr marL="342900" indent="-342900">
              <a:buFont typeface="+mj-lt"/>
              <a:buAutoNum type="alphaLcPeriod" startAt="9"/>
            </a:pPr>
            <a:r>
              <a:rPr lang="id-ID" dirty="0" smtClean="0"/>
              <a:t>Memprioritaskan program pengembangan infrastruktur yang dibutuhkan dalam rangka kemudahan akses sibilitas usaha dibidang industri meliputi sarana transportasi, komunikasi, energi, lokasi industri sarana prasarana pelayanan umum yang baik serta situasi lingkungan yang sehat dan aman.  </a:t>
            </a:r>
            <a:endParaRPr lang="id-ID" dirty="0"/>
          </a:p>
        </p:txBody>
      </p:sp>
    </p:spTree>
    <p:extLst>
      <p:ext uri="{BB962C8B-B14F-4D97-AF65-F5344CB8AC3E}">
        <p14:creationId xmlns="" xmlns:p14="http://schemas.microsoft.com/office/powerpoint/2010/main" val="378647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348" y="452436"/>
            <a:ext cx="7352243" cy="719138"/>
          </a:xfrm>
          <a:ln>
            <a:solidFill>
              <a:schemeClr val="tx1"/>
            </a:solidFill>
          </a:ln>
        </p:spPr>
        <p:txBody>
          <a:bodyPr/>
          <a:lstStyle/>
          <a:p>
            <a:r>
              <a:rPr lang="id-ID" dirty="0" smtClean="0">
                <a:solidFill>
                  <a:schemeClr val="tx1"/>
                </a:solidFill>
              </a:rPr>
              <a:t>II. Produk Unggulan Daerah</a:t>
            </a:r>
            <a:endParaRPr lang="id-ID" dirty="0">
              <a:solidFill>
                <a:schemeClr val="tx1"/>
              </a:solidFill>
            </a:endParaRPr>
          </a:p>
        </p:txBody>
      </p:sp>
      <p:sp>
        <p:nvSpPr>
          <p:cNvPr id="5" name="Slide Number Placeholder 4"/>
          <p:cNvSpPr>
            <a:spLocks noGrp="1"/>
          </p:cNvSpPr>
          <p:nvPr>
            <p:ph type="sldNum" sz="quarter" idx="12"/>
          </p:nvPr>
        </p:nvSpPr>
        <p:spPr>
          <a:ln>
            <a:solidFill>
              <a:schemeClr val="tx1"/>
            </a:solidFill>
          </a:ln>
        </p:spPr>
        <p:style>
          <a:lnRef idx="3">
            <a:schemeClr val="lt1"/>
          </a:lnRef>
          <a:fillRef idx="1">
            <a:schemeClr val="accent1"/>
          </a:fillRef>
          <a:effectRef idx="1">
            <a:schemeClr val="accent1"/>
          </a:effectRef>
          <a:fontRef idx="minor">
            <a:schemeClr val="lt1"/>
          </a:fontRef>
        </p:style>
        <p:txBody>
          <a:bodyPr/>
          <a:lstStyle/>
          <a:p>
            <a:pPr algn="ctr"/>
            <a:fld id="{52C80D84-0E38-4EBD-B8EE-09E383D670F8}" type="slidenum">
              <a:rPr lang="id-ID" sz="1400" smtClean="0">
                <a:solidFill>
                  <a:schemeClr val="tx1"/>
                </a:solidFill>
              </a:rPr>
              <a:pPr algn="ctr"/>
              <a:t>7</a:t>
            </a:fld>
            <a:endParaRPr lang="id-ID" sz="1400" dirty="0">
              <a:solidFill>
                <a:schemeClr val="tx1"/>
              </a:solidFill>
            </a:endParaRPr>
          </a:p>
        </p:txBody>
      </p:sp>
      <p:sp>
        <p:nvSpPr>
          <p:cNvPr id="6" name="TextBox 5"/>
          <p:cNvSpPr txBox="1"/>
          <p:nvPr/>
        </p:nvSpPr>
        <p:spPr>
          <a:xfrm>
            <a:off x="1749679" y="1628775"/>
            <a:ext cx="3800476" cy="4524315"/>
          </a:xfrm>
          <a:prstGeom prst="rect">
            <a:avLst/>
          </a:prstGeom>
          <a:noFill/>
          <a:ln>
            <a:solidFill>
              <a:schemeClr val="tx1"/>
            </a:solidFill>
          </a:ln>
        </p:spPr>
        <p:txBody>
          <a:bodyPr wrap="square" rtlCol="0">
            <a:spAutoFit/>
          </a:bodyPr>
          <a:lstStyle/>
          <a:p>
            <a:r>
              <a:rPr lang="id-ID" dirty="0" smtClean="0"/>
              <a:t>Dalam rangka upaya pembangunan ekonomi daerah, inventarisasi potensi wilayah / masyarakat / daerah mutlak diperlukan agar dapat ditetapkan kebijakan pola pengembangan baik secara sektoral maupun secara multi sektoral </a:t>
            </a:r>
          </a:p>
          <a:p>
            <a:r>
              <a:rPr lang="id-ID" dirty="0" smtClean="0"/>
              <a:t>Salaah satu langkah inventarisasi / identifikasi potensi ekonomi daerah adalah dengan mengindentifikasi :</a:t>
            </a:r>
          </a:p>
          <a:p>
            <a:pPr marL="285750" indent="-285750">
              <a:buFont typeface="Trebuchet MS" panose="020B0603020202020204" pitchFamily="34" charset="0"/>
              <a:buChar char="−"/>
            </a:pPr>
            <a:r>
              <a:rPr lang="id-ID" dirty="0" smtClean="0"/>
              <a:t>Produk Potensial</a:t>
            </a:r>
          </a:p>
          <a:p>
            <a:pPr marL="285750" indent="-285750">
              <a:buFont typeface="Trebuchet MS" panose="020B0603020202020204" pitchFamily="34" charset="0"/>
              <a:buChar char="−"/>
            </a:pPr>
            <a:r>
              <a:rPr lang="id-ID" dirty="0" smtClean="0"/>
              <a:t>Poruduk Andalan</a:t>
            </a:r>
          </a:p>
          <a:p>
            <a:pPr marL="285750" indent="-285750">
              <a:buFont typeface="Trebuchet MS" panose="020B0603020202020204" pitchFamily="34" charset="0"/>
              <a:buChar char="−"/>
            </a:pPr>
            <a:r>
              <a:rPr lang="id-ID" dirty="0" smtClean="0"/>
              <a:t>Produk Unggulan</a:t>
            </a:r>
          </a:p>
          <a:p>
            <a:r>
              <a:rPr lang="id-ID" dirty="0" smtClean="0"/>
              <a:t>Daerah pada tiap tiap sub sektor</a:t>
            </a:r>
            <a:endParaRPr lang="id-ID" dirty="0"/>
          </a:p>
        </p:txBody>
      </p:sp>
      <p:sp>
        <p:nvSpPr>
          <p:cNvPr id="8" name="TextBox 7"/>
          <p:cNvSpPr txBox="1"/>
          <p:nvPr/>
        </p:nvSpPr>
        <p:spPr>
          <a:xfrm>
            <a:off x="5901975" y="1671634"/>
            <a:ext cx="3187674" cy="3693319"/>
          </a:xfrm>
          <a:prstGeom prst="rect">
            <a:avLst/>
          </a:prstGeom>
          <a:noFill/>
          <a:ln>
            <a:solidFill>
              <a:schemeClr val="tx1"/>
            </a:solidFill>
          </a:ln>
        </p:spPr>
        <p:txBody>
          <a:bodyPr wrap="square" rtlCol="0">
            <a:spAutoFit/>
          </a:bodyPr>
          <a:lstStyle/>
          <a:p>
            <a:r>
              <a:rPr lang="id-ID" dirty="0" smtClean="0"/>
              <a:t>Produk unggulan daerah menggambarkan kemampuan daerah menghasilkan produk, menciptakan nilai, memanfaatkan sumber daya secara nyata, memberikan kesempatan kerja, mendatangkan pendapatan bagi masyarakat maupun pemerintah, memiliki prospek untuk meningkatkan produktivitas dan investasinya. </a:t>
            </a:r>
            <a:endParaRPr lang="id-ID" dirty="0"/>
          </a:p>
        </p:txBody>
      </p:sp>
      <p:cxnSp>
        <p:nvCxnSpPr>
          <p:cNvPr id="10" name="Straight Arrow Connector 9"/>
          <p:cNvCxnSpPr/>
          <p:nvPr/>
        </p:nvCxnSpPr>
        <p:spPr>
          <a:xfrm>
            <a:off x="3571399" y="1171574"/>
            <a:ext cx="0" cy="457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297707" y="1181096"/>
            <a:ext cx="0" cy="457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3016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468" y="2115324"/>
            <a:ext cx="8493863" cy="3880773"/>
          </a:xfrm>
          <a:ln>
            <a:solidFill>
              <a:schemeClr val="tx1"/>
            </a:solidFill>
          </a:ln>
        </p:spPr>
        <p:txBody>
          <a:bodyPr>
            <a:normAutofit fontScale="92500" lnSpcReduction="20000"/>
          </a:bodyPr>
          <a:lstStyle/>
          <a:p>
            <a:pPr>
              <a:buClr>
                <a:schemeClr val="tx1"/>
              </a:buClr>
              <a:buSzPct val="100000"/>
              <a:buFont typeface="+mj-lt"/>
              <a:buAutoNum type="alphaLcPeriod"/>
            </a:pPr>
            <a:r>
              <a:rPr lang="id-ID" dirty="0" smtClean="0"/>
              <a:t>Komoditas Potensial</a:t>
            </a:r>
          </a:p>
          <a:p>
            <a:pPr marL="642938" indent="-285750">
              <a:buClr>
                <a:schemeClr val="tx1"/>
              </a:buClr>
              <a:buSzPct val="100000"/>
              <a:buFont typeface="Trebuchet MS" panose="020B0603020202020204" pitchFamily="34" charset="0"/>
              <a:buChar char="−"/>
            </a:pPr>
            <a:r>
              <a:rPr lang="id-ID" dirty="0" smtClean="0"/>
              <a:t>Komoditas daerah yang memiliki potensi untuk berkembang karena keunggulan komperatif.</a:t>
            </a:r>
          </a:p>
          <a:p>
            <a:pPr marL="642938" indent="-285750">
              <a:buClr>
                <a:schemeClr val="tx1"/>
              </a:buClr>
              <a:buSzPct val="100000"/>
              <a:buFont typeface="Trebuchet MS" panose="020B0603020202020204" pitchFamily="34" charset="0"/>
              <a:buChar char="−"/>
            </a:pPr>
            <a:r>
              <a:rPr lang="id-ID" dirty="0" smtClean="0"/>
              <a:t>Keunggulan kompetitif terjadi misalnya : karena kecukupan ketersediaan Sumber Daya seperti bahan baku lokal</a:t>
            </a:r>
            <a:r>
              <a:rPr lang="id-ID" dirty="0"/>
              <a:t>	</a:t>
            </a:r>
            <a:endParaRPr lang="id-ID" dirty="0" smtClean="0"/>
          </a:p>
          <a:p>
            <a:pPr marL="642938" indent="-285750">
              <a:buClr>
                <a:schemeClr val="tx1"/>
              </a:buClr>
              <a:buSzPct val="100000"/>
              <a:buFont typeface="Trebuchet MS" panose="020B0603020202020204" pitchFamily="34" charset="0"/>
              <a:buChar char="−"/>
            </a:pPr>
            <a:r>
              <a:rPr lang="id-ID" dirty="0" smtClean="0"/>
              <a:t>Keterampilan sumber daya lokal, teknologi produksi lokal serta sarana prasarana lokal lainya.</a:t>
            </a:r>
          </a:p>
          <a:p>
            <a:pPr marL="357188" indent="0">
              <a:buClr>
                <a:schemeClr val="tx1"/>
              </a:buClr>
              <a:buSzPct val="100000"/>
              <a:buNone/>
            </a:pPr>
            <a:endParaRPr lang="id-ID" dirty="0" smtClean="0"/>
          </a:p>
          <a:p>
            <a:pPr>
              <a:buClr>
                <a:schemeClr val="tx1"/>
              </a:buClr>
              <a:buSzPct val="100000"/>
              <a:buFont typeface="+mj-lt"/>
              <a:buAutoNum type="alphaLcPeriod" startAt="2"/>
            </a:pPr>
            <a:r>
              <a:rPr lang="id-ID" dirty="0" smtClean="0"/>
              <a:t>Komoditas Andalan</a:t>
            </a:r>
          </a:p>
          <a:p>
            <a:pPr marL="357188" indent="0">
              <a:buClr>
                <a:schemeClr val="tx1"/>
              </a:buClr>
              <a:buSzPct val="100000"/>
              <a:buNone/>
            </a:pPr>
            <a:r>
              <a:rPr lang="id-ID" dirty="0" smtClean="0"/>
              <a:t>Komoditas Potensial yang dipandang dapat dipersandingkan dengan produk sejenis di daerah lain, karena disamping memiliki keunggulan komperatif juga memiliki efisien usaha yang tinggi. Efektifitas usaha itu tercermin dari efektifitas produksi. Profebilitas pekerja, profetibilitas dan lain lain.</a:t>
            </a:r>
          </a:p>
        </p:txBody>
      </p:sp>
      <p:sp>
        <p:nvSpPr>
          <p:cNvPr id="5" name="Slide Number Placeholder 4"/>
          <p:cNvSpPr>
            <a:spLocks noGrp="1"/>
          </p:cNvSpPr>
          <p:nvPr>
            <p:ph type="sldNum" sz="quarter" idx="12"/>
          </p:nvPr>
        </p:nvSpPr>
        <p:spPr>
          <a:xfrm>
            <a:off x="9179111" y="6095679"/>
            <a:ext cx="683339" cy="365125"/>
          </a:xfrm>
          <a:ln>
            <a:solidFill>
              <a:schemeClr val="tx1"/>
            </a:solidFill>
          </a:ln>
        </p:spPr>
        <p:style>
          <a:lnRef idx="3">
            <a:schemeClr val="lt1"/>
          </a:lnRef>
          <a:fillRef idx="1">
            <a:schemeClr val="accent1"/>
          </a:fillRef>
          <a:effectRef idx="1">
            <a:schemeClr val="accent1"/>
          </a:effectRef>
          <a:fontRef idx="minor">
            <a:schemeClr val="lt1"/>
          </a:fontRef>
        </p:style>
        <p:txBody>
          <a:bodyPr/>
          <a:lstStyle/>
          <a:p>
            <a:pPr algn="ctr"/>
            <a:fld id="{52C80D84-0E38-4EBD-B8EE-09E383D670F8}" type="slidenum">
              <a:rPr lang="id-ID" sz="1400" smtClean="0">
                <a:solidFill>
                  <a:schemeClr val="tx1"/>
                </a:solidFill>
              </a:rPr>
              <a:pPr algn="ctr"/>
              <a:t>8</a:t>
            </a:fld>
            <a:endParaRPr lang="id-ID" sz="1400" dirty="0">
              <a:solidFill>
                <a:schemeClr val="tx1"/>
              </a:solidFill>
            </a:endParaRPr>
          </a:p>
        </p:txBody>
      </p:sp>
      <p:sp>
        <p:nvSpPr>
          <p:cNvPr id="6" name="TextBox 5"/>
          <p:cNvSpPr txBox="1"/>
          <p:nvPr/>
        </p:nvSpPr>
        <p:spPr>
          <a:xfrm>
            <a:off x="1401573" y="585788"/>
            <a:ext cx="8466703" cy="1200329"/>
          </a:xfrm>
          <a:prstGeom prst="rect">
            <a:avLst/>
          </a:prstGeom>
          <a:noFill/>
          <a:ln>
            <a:solidFill>
              <a:schemeClr val="tx1"/>
            </a:solidFill>
          </a:ln>
        </p:spPr>
        <p:txBody>
          <a:bodyPr wrap="square" rtlCol="0">
            <a:spAutoFit/>
          </a:bodyPr>
          <a:lstStyle/>
          <a:p>
            <a:r>
              <a:rPr lang="id-ID" dirty="0" smtClean="0"/>
              <a:t>Kreteria Produk Unggulan adalah Komoditi yang memenuhi persyaratan kelembagaan sumberdaya lokal, keterkaitan komoditas, posisi bersaing dan potensi bersaing.</a:t>
            </a:r>
          </a:p>
          <a:p>
            <a:r>
              <a:rPr lang="id-ID" dirty="0" smtClean="0"/>
              <a:t>Pengelompokan Komoditas berdasarkan Kriteria :</a:t>
            </a:r>
            <a:endParaRPr lang="id-ID" dirty="0"/>
          </a:p>
        </p:txBody>
      </p:sp>
    </p:spTree>
    <p:extLst>
      <p:ext uri="{BB962C8B-B14F-4D97-AF65-F5344CB8AC3E}">
        <p14:creationId xmlns="" xmlns:p14="http://schemas.microsoft.com/office/powerpoint/2010/main" val="9312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ln>
            <a:solidFill>
              <a:schemeClr val="tx1"/>
            </a:solidFill>
          </a:ln>
        </p:spPr>
        <p:style>
          <a:lnRef idx="3">
            <a:schemeClr val="lt1"/>
          </a:lnRef>
          <a:fillRef idx="1">
            <a:schemeClr val="accent1"/>
          </a:fillRef>
          <a:effectRef idx="1">
            <a:schemeClr val="accent1"/>
          </a:effectRef>
          <a:fontRef idx="minor">
            <a:schemeClr val="lt1"/>
          </a:fontRef>
        </p:style>
        <p:txBody>
          <a:bodyPr/>
          <a:lstStyle/>
          <a:p>
            <a:pPr algn="ctr"/>
            <a:fld id="{52C80D84-0E38-4EBD-B8EE-09E383D670F8}" type="slidenum">
              <a:rPr lang="id-ID" sz="1400" smtClean="0">
                <a:solidFill>
                  <a:schemeClr val="tx1"/>
                </a:solidFill>
              </a:rPr>
              <a:pPr algn="ctr"/>
              <a:t>9</a:t>
            </a:fld>
            <a:endParaRPr lang="id-ID" sz="1400" dirty="0">
              <a:solidFill>
                <a:schemeClr val="tx1"/>
              </a:solidFill>
            </a:endParaRPr>
          </a:p>
        </p:txBody>
      </p:sp>
      <p:sp>
        <p:nvSpPr>
          <p:cNvPr id="7" name="TextBox 6"/>
          <p:cNvSpPr txBox="1"/>
          <p:nvPr/>
        </p:nvSpPr>
        <p:spPr>
          <a:xfrm>
            <a:off x="1488128" y="1571633"/>
            <a:ext cx="7773532" cy="3785652"/>
          </a:xfrm>
          <a:prstGeom prst="rect">
            <a:avLst/>
          </a:prstGeom>
          <a:noFill/>
          <a:ln>
            <a:solidFill>
              <a:schemeClr val="tx1"/>
            </a:solidFill>
          </a:ln>
        </p:spPr>
        <p:txBody>
          <a:bodyPr wrap="square" rtlCol="0">
            <a:spAutoFit/>
          </a:bodyPr>
          <a:lstStyle/>
          <a:p>
            <a:pPr marL="342900" indent="-342900">
              <a:buFont typeface="+mj-lt"/>
              <a:buAutoNum type="alphaLcPeriod" startAt="3"/>
            </a:pPr>
            <a:r>
              <a:rPr lang="id-ID" sz="2000" dirty="0" smtClean="0"/>
              <a:t>Komoditi Unggulan :</a:t>
            </a:r>
          </a:p>
          <a:p>
            <a:endParaRPr lang="id-ID" sz="2000" dirty="0" smtClean="0"/>
          </a:p>
          <a:p>
            <a:pPr marL="542925" indent="-185738">
              <a:buFont typeface="Trebuchet MS" panose="020B0603020202020204" pitchFamily="34" charset="0"/>
              <a:buChar char="−"/>
            </a:pPr>
            <a:r>
              <a:rPr lang="id-ID" sz="2000" dirty="0" smtClean="0"/>
              <a:t>Komoditi yang memiliki keunggulan kompetitif, karena telah memenangkan persaingan dengan produk sejenis didaerah lain.</a:t>
            </a:r>
          </a:p>
          <a:p>
            <a:pPr marL="357187"/>
            <a:endParaRPr lang="id-ID" sz="2000" dirty="0" smtClean="0"/>
          </a:p>
          <a:p>
            <a:pPr marL="542925" indent="-185738">
              <a:buFont typeface="Trebuchet MS" panose="020B0603020202020204" pitchFamily="34" charset="0"/>
              <a:buChar char="−"/>
            </a:pPr>
            <a:r>
              <a:rPr lang="id-ID" sz="2000" dirty="0" smtClean="0"/>
              <a:t>Keunggulan kompetitif demikian dapat terjadi karena efisiensi produksinya yang tinggi akibat posisi tawarnya yang tinggi baik terhadap pemasok, pembeli serta daya saingnya yang tinggi terhadap pesaing pendatang baru maupun barang substitunsi</a:t>
            </a:r>
          </a:p>
          <a:p>
            <a:pPr marL="542925" indent="-185738">
              <a:buFont typeface="Trebuchet MS" panose="020B0603020202020204" pitchFamily="34" charset="0"/>
              <a:buChar char="−"/>
            </a:pPr>
            <a:endParaRPr lang="id-ID" sz="2000" dirty="0"/>
          </a:p>
        </p:txBody>
      </p:sp>
      <p:sp>
        <p:nvSpPr>
          <p:cNvPr id="8" name="Title 1"/>
          <p:cNvSpPr>
            <a:spLocks noGrp="1"/>
          </p:cNvSpPr>
          <p:nvPr>
            <p:ph type="title"/>
          </p:nvPr>
        </p:nvSpPr>
        <p:spPr>
          <a:xfrm>
            <a:off x="6815138" y="474664"/>
            <a:ext cx="2458864" cy="725486"/>
          </a:xfrm>
          <a:ln>
            <a:solidFill>
              <a:schemeClr val="tx1"/>
            </a:solidFill>
          </a:ln>
        </p:spPr>
        <p:txBody>
          <a:bodyPr/>
          <a:lstStyle/>
          <a:p>
            <a:pPr algn="r"/>
            <a:r>
              <a:rPr lang="id-ID" dirty="0" smtClean="0">
                <a:solidFill>
                  <a:schemeClr val="tx1"/>
                </a:solidFill>
              </a:rPr>
              <a:t>Lanjutan</a:t>
            </a:r>
            <a:endParaRPr lang="id-ID" dirty="0">
              <a:solidFill>
                <a:schemeClr val="tx1"/>
              </a:solidFill>
            </a:endParaRPr>
          </a:p>
        </p:txBody>
      </p:sp>
    </p:spTree>
    <p:extLst>
      <p:ext uri="{BB962C8B-B14F-4D97-AF65-F5344CB8AC3E}">
        <p14:creationId xmlns="" xmlns:p14="http://schemas.microsoft.com/office/powerpoint/2010/main" val="1046266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1279</TotalTime>
  <Words>1412</Words>
  <Application>Microsoft Office PowerPoint</Application>
  <PresentationFormat>Custom</PresentationFormat>
  <Paragraphs>208</Paragraphs>
  <Slides>21</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Facet</vt:lpstr>
      <vt:lpstr>2_Facet</vt:lpstr>
      <vt:lpstr>Worksheet</vt:lpstr>
      <vt:lpstr>Slide 1</vt:lpstr>
      <vt:lpstr>Slide 2</vt:lpstr>
      <vt:lpstr>Slide 3</vt:lpstr>
      <vt:lpstr>Lanjutan</vt:lpstr>
      <vt:lpstr>Lanjutan</vt:lpstr>
      <vt:lpstr>Lanjutan</vt:lpstr>
      <vt:lpstr>II. Produk Unggulan Daerah</vt:lpstr>
      <vt:lpstr>Slide 8</vt:lpstr>
      <vt:lpstr>Lanjutan</vt:lpstr>
      <vt:lpstr>Kriteria Komoditi Unggulan menurut Ditjen Bangda</vt:lpstr>
      <vt:lpstr>Hasil Analisis Produk Unggulan</vt:lpstr>
      <vt:lpstr>3.2  Output KPJU Unggulan di setiap sektor</vt:lpstr>
      <vt:lpstr>Slide 13</vt:lpstr>
      <vt:lpstr>IV. Kerangka Pengembangan Komoditi Unggulan</vt:lpstr>
      <vt:lpstr>Slide 15</vt:lpstr>
      <vt:lpstr>Slide 16</vt:lpstr>
      <vt:lpstr>Slide 17</vt:lpstr>
      <vt:lpstr>Slide 18</vt:lpstr>
      <vt:lpstr>Slide 19</vt:lpstr>
      <vt:lpstr>INOVASI DALAM PENGEMBANGAN DAYA SAING :</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user</cp:lastModifiedBy>
  <cp:revision>187</cp:revision>
  <cp:lastPrinted>2015-11-20T10:23:47Z</cp:lastPrinted>
  <dcterms:created xsi:type="dcterms:W3CDTF">2015-11-18T06:43:18Z</dcterms:created>
  <dcterms:modified xsi:type="dcterms:W3CDTF">2015-11-23T02:48:24Z</dcterms:modified>
</cp:coreProperties>
</file>